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svg" ContentType="image/svg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notesSlides/notesSlide1.xml" ContentType="application/vnd.openxmlformats-officedocument.presentationml.notesSlide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notesSlides/notesSlide2.xml" ContentType="application/vnd.openxmlformats-officedocument.presentationml.notesSlide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notesSlides/notesSlide3.xml" ContentType="application/vnd.openxmlformats-officedocument.presentationml.notesSlide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notesSlides/notesSlide4.xml" ContentType="application/vnd.openxmlformats-officedocument.presentationml.notesSlide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notesSlides/notesSlide5.xml" ContentType="application/vnd.openxmlformats-officedocument.presentationml.notesSlide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notesSlides/notesSlide6.xml" ContentType="application/vnd.openxmlformats-officedocument.presentationml.notesSlide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notesSlides/notesSlide7.xml" ContentType="application/vnd.openxmlformats-officedocument.presentationml.notesSlide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notesSlides/notesSlide8.xml" ContentType="application/vnd.openxmlformats-officedocument.presentationml.notesSlide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notesSlides/notesSlide9.xml" ContentType="application/vnd.openxmlformats-officedocument.presentationml.notesSlide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notesSlides/notesSlide10.xml" ContentType="application/vnd.openxmlformats-officedocument.presentationml.notesSlide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notesSlides/notesSlide11.xml" ContentType="application/vnd.openxmlformats-officedocument.presentationml.notesSlide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notesSlides/notesSlide12.xml" ContentType="application/vnd.openxmlformats-officedocument.presentationml.notesSlide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notesSlides/notesSlide13.xml" ContentType="application/vnd.openxmlformats-officedocument.presentationml.notesSlide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notesSlides/notesSlide14.xml" ContentType="application/vnd.openxmlformats-officedocument.presentationml.notesSlide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notesSlides/notesSlide15.xml" ContentType="application/vnd.openxmlformats-officedocument.presentationml.notesSlide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notesSlides/notesSlide16.xml" ContentType="application/vnd.openxmlformats-officedocument.presentationml.notesSlide+xml"/>
  <Override PartName="/ppt/tags/tag26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3"/>
  </p:notesMasterIdLst>
  <p:handoutMasterIdLst>
    <p:handoutMasterId r:id="rId24"/>
  </p:handoutMasterIdLst>
  <p:sldIdLst>
    <p:sldId id="421" r:id="rId3"/>
    <p:sldId id="457" r:id="rId4"/>
    <p:sldId id="454" r:id="rId5"/>
    <p:sldId id="476" r:id="rId6"/>
    <p:sldId id="477" r:id="rId7"/>
    <p:sldId id="478" r:id="rId8"/>
    <p:sldId id="479" r:id="rId9"/>
    <p:sldId id="485" r:id="rId10"/>
    <p:sldId id="460" r:id="rId11"/>
    <p:sldId id="482" r:id="rId12"/>
    <p:sldId id="483" r:id="rId13"/>
    <p:sldId id="481" r:id="rId14"/>
    <p:sldId id="486" r:id="rId15"/>
    <p:sldId id="487" r:id="rId16"/>
    <p:sldId id="488" r:id="rId17"/>
    <p:sldId id="484" r:id="rId18"/>
    <p:sldId id="466" r:id="rId19"/>
    <p:sldId id="469" r:id="rId20"/>
    <p:sldId id="489" r:id="rId21"/>
    <p:sldId id="452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43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5E7D"/>
    <a:srgbClr val="4398A7"/>
    <a:srgbClr val="527ABC"/>
    <a:srgbClr val="9ABFF7"/>
    <a:srgbClr val="CFE0FB"/>
    <a:srgbClr val="88CDED"/>
    <a:srgbClr val="55AABB"/>
    <a:srgbClr val="3D8FB5"/>
    <a:srgbClr val="0F4B66"/>
    <a:srgbClr val="65D5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45" autoAdjust="0"/>
    <p:restoredTop sz="80018"/>
  </p:normalViewPr>
  <p:slideViewPr>
    <p:cSldViewPr snapToGrid="0">
      <p:cViewPr>
        <p:scale>
          <a:sx n="100" d="100"/>
          <a:sy n="100" d="100"/>
        </p:scale>
        <p:origin x="-632" y="-200"/>
      </p:cViewPr>
      <p:guideLst>
        <p:guide orient="horz" pos="2243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commentAuthors" Target="commentAuthors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2020/5/30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2020/5/30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820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5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8402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7787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20319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2408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6276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43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587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797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673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2111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961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1303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546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780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4" Type="http://schemas.openxmlformats.org/officeDocument/2006/relationships/tags" Target="../tags/tag10.xml"/><Relationship Id="rId5" Type="http://schemas.openxmlformats.org/officeDocument/2006/relationships/tags" Target="../tags/tag11.xml"/><Relationship Id="rId6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2" Type="http://schemas.openxmlformats.org/officeDocument/2006/relationships/tags" Target="../tags/tag8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4" Type="http://schemas.openxmlformats.org/officeDocument/2006/relationships/tags" Target="../tags/tag57.xml"/><Relationship Id="rId5" Type="http://schemas.openxmlformats.org/officeDocument/2006/relationships/slideMaster" Target="../slideMasters/slideMaster1.xml"/><Relationship Id="rId1" Type="http://schemas.openxmlformats.org/officeDocument/2006/relationships/tags" Target="../tags/tag54.xml"/><Relationship Id="rId2" Type="http://schemas.openxmlformats.org/officeDocument/2006/relationships/tags" Target="../tags/tag5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4" Type="http://schemas.openxmlformats.org/officeDocument/2006/relationships/tags" Target="../tags/tag61.xml"/><Relationship Id="rId5" Type="http://schemas.openxmlformats.org/officeDocument/2006/relationships/tags" Target="../tags/tag62.xml"/><Relationship Id="rId6" Type="http://schemas.openxmlformats.org/officeDocument/2006/relationships/slideMaster" Target="../slideMasters/slideMaster1.xml"/><Relationship Id="rId1" Type="http://schemas.openxmlformats.org/officeDocument/2006/relationships/tags" Target="../tags/tag58.xml"/><Relationship Id="rId2" Type="http://schemas.openxmlformats.org/officeDocument/2006/relationships/tags" Target="../tags/tag59.xml"/></Relationships>
</file>

<file path=ppt/slideLayouts/_rels/slideLayout12.xml.rels><?xml version="1.0" encoding="UTF-8" standalone="yes"?>
<Relationships xmlns="http://schemas.openxmlformats.org/package/2006/relationships"><Relationship Id="rId11" Type="http://schemas.openxmlformats.org/officeDocument/2006/relationships/tags" Target="../tags/tag79.xml"/><Relationship Id="rId12" Type="http://schemas.openxmlformats.org/officeDocument/2006/relationships/tags" Target="../tags/tag80.xml"/><Relationship Id="rId13" Type="http://schemas.openxmlformats.org/officeDocument/2006/relationships/tags" Target="../tags/tag81.xml"/><Relationship Id="rId14" Type="http://schemas.openxmlformats.org/officeDocument/2006/relationships/slideMaster" Target="../slideMasters/slideMaster2.xml"/><Relationship Id="rId15" Type="http://schemas.openxmlformats.org/officeDocument/2006/relationships/image" Target="../media/image1.png"/><Relationship Id="rId1" Type="http://schemas.openxmlformats.org/officeDocument/2006/relationships/tags" Target="../tags/tag69.xml"/><Relationship Id="rId2" Type="http://schemas.openxmlformats.org/officeDocument/2006/relationships/tags" Target="../tags/tag70.xml"/><Relationship Id="rId3" Type="http://schemas.openxmlformats.org/officeDocument/2006/relationships/tags" Target="../tags/tag71.xml"/><Relationship Id="rId4" Type="http://schemas.openxmlformats.org/officeDocument/2006/relationships/tags" Target="../tags/tag72.xml"/><Relationship Id="rId5" Type="http://schemas.openxmlformats.org/officeDocument/2006/relationships/tags" Target="../tags/tag73.xml"/><Relationship Id="rId6" Type="http://schemas.openxmlformats.org/officeDocument/2006/relationships/tags" Target="../tags/tag74.xml"/><Relationship Id="rId7" Type="http://schemas.openxmlformats.org/officeDocument/2006/relationships/tags" Target="../tags/tag75.xml"/><Relationship Id="rId8" Type="http://schemas.openxmlformats.org/officeDocument/2006/relationships/tags" Target="../tags/tag76.xml"/><Relationship Id="rId9" Type="http://schemas.openxmlformats.org/officeDocument/2006/relationships/tags" Target="../tags/tag77.xml"/><Relationship Id="rId10" Type="http://schemas.openxmlformats.org/officeDocument/2006/relationships/tags" Target="../tags/tag78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4" Type="http://schemas.openxmlformats.org/officeDocument/2006/relationships/tags" Target="../tags/tag85.xml"/><Relationship Id="rId5" Type="http://schemas.openxmlformats.org/officeDocument/2006/relationships/tags" Target="../tags/tag86.xml"/><Relationship Id="rId6" Type="http://schemas.openxmlformats.org/officeDocument/2006/relationships/tags" Target="../tags/tag87.xml"/><Relationship Id="rId7" Type="http://schemas.openxmlformats.org/officeDocument/2006/relationships/tags" Target="../tags/tag88.xml"/><Relationship Id="rId8" Type="http://schemas.openxmlformats.org/officeDocument/2006/relationships/tags" Target="../tags/tag89.xml"/><Relationship Id="rId9" Type="http://schemas.openxmlformats.org/officeDocument/2006/relationships/slideMaster" Target="../slideMasters/slideMaster2.xml"/><Relationship Id="rId1" Type="http://schemas.openxmlformats.org/officeDocument/2006/relationships/tags" Target="../tags/tag82.xml"/><Relationship Id="rId2" Type="http://schemas.openxmlformats.org/officeDocument/2006/relationships/tags" Target="../tags/tag8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4" Type="http://schemas.openxmlformats.org/officeDocument/2006/relationships/tags" Target="../tags/tag93.xml"/><Relationship Id="rId5" Type="http://schemas.openxmlformats.org/officeDocument/2006/relationships/tags" Target="../tags/tag94.xml"/><Relationship Id="rId6" Type="http://schemas.openxmlformats.org/officeDocument/2006/relationships/tags" Target="../tags/tag95.xml"/><Relationship Id="rId7" Type="http://schemas.openxmlformats.org/officeDocument/2006/relationships/slideMaster" Target="../slideMasters/slideMaster2.xml"/><Relationship Id="rId1" Type="http://schemas.openxmlformats.org/officeDocument/2006/relationships/tags" Target="../tags/tag90.xml"/><Relationship Id="rId2" Type="http://schemas.openxmlformats.org/officeDocument/2006/relationships/tags" Target="../tags/tag9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98.xml"/><Relationship Id="rId4" Type="http://schemas.openxmlformats.org/officeDocument/2006/relationships/tags" Target="../tags/tag99.xml"/><Relationship Id="rId5" Type="http://schemas.openxmlformats.org/officeDocument/2006/relationships/tags" Target="../tags/tag100.xml"/><Relationship Id="rId6" Type="http://schemas.openxmlformats.org/officeDocument/2006/relationships/tags" Target="../tags/tag101.xml"/><Relationship Id="rId7" Type="http://schemas.openxmlformats.org/officeDocument/2006/relationships/tags" Target="../tags/tag102.xml"/><Relationship Id="rId8" Type="http://schemas.openxmlformats.org/officeDocument/2006/relationships/tags" Target="../tags/tag103.xml"/><Relationship Id="rId9" Type="http://schemas.openxmlformats.org/officeDocument/2006/relationships/tags" Target="../tags/tag104.xml"/><Relationship Id="rId10" Type="http://schemas.openxmlformats.org/officeDocument/2006/relationships/tags" Target="../tags/tag105.xml"/><Relationship Id="rId11" Type="http://schemas.openxmlformats.org/officeDocument/2006/relationships/slideMaster" Target="../slideMasters/slideMaster2.xml"/><Relationship Id="rId1" Type="http://schemas.openxmlformats.org/officeDocument/2006/relationships/tags" Target="../tags/tag96.xml"/><Relationship Id="rId2" Type="http://schemas.openxmlformats.org/officeDocument/2006/relationships/tags" Target="../tags/tag97.xml"/></Relationships>
</file>

<file path=ppt/slideLayouts/_rels/slideLayout16.xml.rels><?xml version="1.0" encoding="UTF-8" standalone="yes"?>
<Relationships xmlns="http://schemas.openxmlformats.org/package/2006/relationships"><Relationship Id="rId11" Type="http://schemas.openxmlformats.org/officeDocument/2006/relationships/tags" Target="../tags/tag116.xml"/><Relationship Id="rId12" Type="http://schemas.openxmlformats.org/officeDocument/2006/relationships/slideMaster" Target="../slideMasters/slideMaster2.xml"/><Relationship Id="rId1" Type="http://schemas.openxmlformats.org/officeDocument/2006/relationships/tags" Target="../tags/tag106.xml"/><Relationship Id="rId2" Type="http://schemas.openxmlformats.org/officeDocument/2006/relationships/tags" Target="../tags/tag107.xml"/><Relationship Id="rId3" Type="http://schemas.openxmlformats.org/officeDocument/2006/relationships/tags" Target="../tags/tag108.xml"/><Relationship Id="rId4" Type="http://schemas.openxmlformats.org/officeDocument/2006/relationships/tags" Target="../tags/tag109.xml"/><Relationship Id="rId5" Type="http://schemas.openxmlformats.org/officeDocument/2006/relationships/tags" Target="../tags/tag110.xml"/><Relationship Id="rId6" Type="http://schemas.openxmlformats.org/officeDocument/2006/relationships/tags" Target="../tags/tag111.xml"/><Relationship Id="rId7" Type="http://schemas.openxmlformats.org/officeDocument/2006/relationships/tags" Target="../tags/tag112.xml"/><Relationship Id="rId8" Type="http://schemas.openxmlformats.org/officeDocument/2006/relationships/tags" Target="../tags/tag113.xml"/><Relationship Id="rId9" Type="http://schemas.openxmlformats.org/officeDocument/2006/relationships/tags" Target="../tags/tag114.xml"/><Relationship Id="rId10" Type="http://schemas.openxmlformats.org/officeDocument/2006/relationships/tags" Target="../tags/tag115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119.xml"/><Relationship Id="rId4" Type="http://schemas.openxmlformats.org/officeDocument/2006/relationships/tags" Target="../tags/tag120.xml"/><Relationship Id="rId5" Type="http://schemas.openxmlformats.org/officeDocument/2006/relationships/tags" Target="../tags/tag121.xml"/><Relationship Id="rId6" Type="http://schemas.openxmlformats.org/officeDocument/2006/relationships/tags" Target="../tags/tag122.xml"/><Relationship Id="rId7" Type="http://schemas.openxmlformats.org/officeDocument/2006/relationships/tags" Target="../tags/tag123.xml"/><Relationship Id="rId8" Type="http://schemas.openxmlformats.org/officeDocument/2006/relationships/slideMaster" Target="../slideMasters/slideMaster2.xml"/><Relationship Id="rId1" Type="http://schemas.openxmlformats.org/officeDocument/2006/relationships/tags" Target="../tags/tag117.xml"/><Relationship Id="rId2" Type="http://schemas.openxmlformats.org/officeDocument/2006/relationships/tags" Target="../tags/tag118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26.xml"/><Relationship Id="rId4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1" Type="http://schemas.openxmlformats.org/officeDocument/2006/relationships/tags" Target="../tags/tag124.xml"/><Relationship Id="rId2" Type="http://schemas.openxmlformats.org/officeDocument/2006/relationships/tags" Target="../tags/tag12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29.xml"/><Relationship Id="rId4" Type="http://schemas.openxmlformats.org/officeDocument/2006/relationships/tags" Target="../tags/tag130.xml"/><Relationship Id="rId5" Type="http://schemas.openxmlformats.org/officeDocument/2006/relationships/tags" Target="../tags/tag131.xml"/><Relationship Id="rId6" Type="http://schemas.openxmlformats.org/officeDocument/2006/relationships/tags" Target="../tags/tag132.xml"/><Relationship Id="rId7" Type="http://schemas.openxmlformats.org/officeDocument/2006/relationships/tags" Target="../tags/tag133.xml"/><Relationship Id="rId8" Type="http://schemas.openxmlformats.org/officeDocument/2006/relationships/tags" Target="../tags/tag134.xml"/><Relationship Id="rId9" Type="http://schemas.openxmlformats.org/officeDocument/2006/relationships/tags" Target="../tags/tag135.xml"/><Relationship Id="rId10" Type="http://schemas.openxmlformats.org/officeDocument/2006/relationships/slideMaster" Target="../slideMasters/slideMaster2.xml"/><Relationship Id="rId1" Type="http://schemas.openxmlformats.org/officeDocument/2006/relationships/tags" Target="../tags/tag127.xml"/><Relationship Id="rId2" Type="http://schemas.openxmlformats.org/officeDocument/2006/relationships/tags" Target="../tags/tag12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4" Type="http://schemas.openxmlformats.org/officeDocument/2006/relationships/tags" Target="../tags/tag15.xml"/><Relationship Id="rId5" Type="http://schemas.openxmlformats.org/officeDocument/2006/relationships/tags" Target="../tags/tag16.xml"/><Relationship Id="rId6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2" Type="http://schemas.openxmlformats.org/officeDocument/2006/relationships/tags" Target="../tags/tag13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38.xml"/><Relationship Id="rId4" Type="http://schemas.openxmlformats.org/officeDocument/2006/relationships/tags" Target="../tags/tag139.xml"/><Relationship Id="rId5" Type="http://schemas.openxmlformats.org/officeDocument/2006/relationships/tags" Target="../tags/tag140.xml"/><Relationship Id="rId6" Type="http://schemas.openxmlformats.org/officeDocument/2006/relationships/tags" Target="../tags/tag141.xml"/><Relationship Id="rId7" Type="http://schemas.openxmlformats.org/officeDocument/2006/relationships/tags" Target="../tags/tag142.xml"/><Relationship Id="rId8" Type="http://schemas.openxmlformats.org/officeDocument/2006/relationships/tags" Target="../tags/tag143.xml"/><Relationship Id="rId9" Type="http://schemas.openxmlformats.org/officeDocument/2006/relationships/slideMaster" Target="../slideMasters/slideMaster2.xml"/><Relationship Id="rId1" Type="http://schemas.openxmlformats.org/officeDocument/2006/relationships/tags" Target="../tags/tag136.xml"/><Relationship Id="rId2" Type="http://schemas.openxmlformats.org/officeDocument/2006/relationships/tags" Target="../tags/tag13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46.xml"/><Relationship Id="rId4" Type="http://schemas.openxmlformats.org/officeDocument/2006/relationships/tags" Target="../tags/tag147.xml"/><Relationship Id="rId5" Type="http://schemas.openxmlformats.org/officeDocument/2006/relationships/tags" Target="../tags/tag148.xml"/><Relationship Id="rId6" Type="http://schemas.openxmlformats.org/officeDocument/2006/relationships/tags" Target="../tags/tag149.xml"/><Relationship Id="rId7" Type="http://schemas.openxmlformats.org/officeDocument/2006/relationships/tags" Target="../tags/tag150.xml"/><Relationship Id="rId8" Type="http://schemas.openxmlformats.org/officeDocument/2006/relationships/slideMaster" Target="../slideMasters/slideMaster2.xml"/><Relationship Id="rId1" Type="http://schemas.openxmlformats.org/officeDocument/2006/relationships/tags" Target="../tags/tag144.xml"/><Relationship Id="rId2" Type="http://schemas.openxmlformats.org/officeDocument/2006/relationships/tags" Target="../tags/tag14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153.xml"/><Relationship Id="rId4" Type="http://schemas.openxmlformats.org/officeDocument/2006/relationships/tags" Target="../tags/tag154.xml"/><Relationship Id="rId5" Type="http://schemas.openxmlformats.org/officeDocument/2006/relationships/tags" Target="../tags/tag155.xml"/><Relationship Id="rId6" Type="http://schemas.openxmlformats.org/officeDocument/2006/relationships/tags" Target="../tags/tag156.xml"/><Relationship Id="rId7" Type="http://schemas.openxmlformats.org/officeDocument/2006/relationships/tags" Target="../tags/tag157.xml"/><Relationship Id="rId8" Type="http://schemas.openxmlformats.org/officeDocument/2006/relationships/tags" Target="../tags/tag158.xml"/><Relationship Id="rId9" Type="http://schemas.openxmlformats.org/officeDocument/2006/relationships/slideMaster" Target="../slideMasters/slideMaster2.xml"/><Relationship Id="rId1" Type="http://schemas.openxmlformats.org/officeDocument/2006/relationships/tags" Target="../tags/tag151.xml"/><Relationship Id="rId2" Type="http://schemas.openxmlformats.org/officeDocument/2006/relationships/tags" Target="../tags/tag15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161.xml"/><Relationship Id="rId4" Type="http://schemas.openxmlformats.org/officeDocument/2006/relationships/tags" Target="../tags/tag162.xml"/><Relationship Id="rId5" Type="http://schemas.openxmlformats.org/officeDocument/2006/relationships/tags" Target="../tags/tag163.xml"/><Relationship Id="rId6" Type="http://schemas.openxmlformats.org/officeDocument/2006/relationships/tags" Target="../tags/tag164.xml"/><Relationship Id="rId7" Type="http://schemas.openxmlformats.org/officeDocument/2006/relationships/tags" Target="../tags/tag165.xml"/><Relationship Id="rId8" Type="http://schemas.openxmlformats.org/officeDocument/2006/relationships/slideMaster" Target="../slideMasters/slideMaster2.xml"/><Relationship Id="rId1" Type="http://schemas.openxmlformats.org/officeDocument/2006/relationships/tags" Target="../tags/tag159.xml"/><Relationship Id="rId2" Type="http://schemas.openxmlformats.org/officeDocument/2006/relationships/tags" Target="../tags/tag160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168.xml"/><Relationship Id="rId4" Type="http://schemas.openxmlformats.org/officeDocument/2006/relationships/tags" Target="../tags/tag169.xml"/><Relationship Id="rId5" Type="http://schemas.openxmlformats.org/officeDocument/2006/relationships/tags" Target="../tags/tag170.xml"/><Relationship Id="rId6" Type="http://schemas.openxmlformats.org/officeDocument/2006/relationships/tags" Target="../tags/tag171.xml"/><Relationship Id="rId7" Type="http://schemas.openxmlformats.org/officeDocument/2006/relationships/tags" Target="../tags/tag172.xml"/><Relationship Id="rId8" Type="http://schemas.openxmlformats.org/officeDocument/2006/relationships/tags" Target="../tags/tag173.xml"/><Relationship Id="rId9" Type="http://schemas.openxmlformats.org/officeDocument/2006/relationships/tags" Target="../tags/tag174.xml"/><Relationship Id="rId10" Type="http://schemas.openxmlformats.org/officeDocument/2006/relationships/slideMaster" Target="../slideMasters/slideMaster2.xml"/><Relationship Id="rId1" Type="http://schemas.openxmlformats.org/officeDocument/2006/relationships/tags" Target="../tags/tag166.xml"/><Relationship Id="rId2" Type="http://schemas.openxmlformats.org/officeDocument/2006/relationships/tags" Target="../tags/tag167.xml"/></Relationships>
</file>

<file path=ppt/slideLayouts/_rels/slideLayout25.xml.rels><?xml version="1.0" encoding="UTF-8" standalone="yes"?>
<Relationships xmlns="http://schemas.openxmlformats.org/package/2006/relationships"><Relationship Id="rId11" Type="http://schemas.openxmlformats.org/officeDocument/2006/relationships/tags" Target="../tags/tag185.xml"/><Relationship Id="rId12" Type="http://schemas.openxmlformats.org/officeDocument/2006/relationships/tags" Target="../tags/tag186.xml"/><Relationship Id="rId13" Type="http://schemas.openxmlformats.org/officeDocument/2006/relationships/slideMaster" Target="../slideMasters/slideMaster2.xml"/><Relationship Id="rId14" Type="http://schemas.openxmlformats.org/officeDocument/2006/relationships/image" Target="../media/image3.png"/><Relationship Id="rId15" Type="http://schemas.openxmlformats.org/officeDocument/2006/relationships/image" Target="../media/image1.svg"/><Relationship Id="rId16" Type="http://schemas.openxmlformats.org/officeDocument/2006/relationships/image" Target="../media/image4.png"/><Relationship Id="rId17" Type="http://schemas.openxmlformats.org/officeDocument/2006/relationships/image" Target="../media/image2.svg"/><Relationship Id="rId1" Type="http://schemas.openxmlformats.org/officeDocument/2006/relationships/tags" Target="../tags/tag175.xml"/><Relationship Id="rId2" Type="http://schemas.openxmlformats.org/officeDocument/2006/relationships/tags" Target="../tags/tag176.xml"/><Relationship Id="rId3" Type="http://schemas.openxmlformats.org/officeDocument/2006/relationships/tags" Target="../tags/tag177.xml"/><Relationship Id="rId4" Type="http://schemas.openxmlformats.org/officeDocument/2006/relationships/tags" Target="../tags/tag178.xml"/><Relationship Id="rId5" Type="http://schemas.openxmlformats.org/officeDocument/2006/relationships/tags" Target="../tags/tag179.xml"/><Relationship Id="rId6" Type="http://schemas.openxmlformats.org/officeDocument/2006/relationships/tags" Target="../tags/tag180.xml"/><Relationship Id="rId7" Type="http://schemas.openxmlformats.org/officeDocument/2006/relationships/tags" Target="../tags/tag181.xml"/><Relationship Id="rId8" Type="http://schemas.openxmlformats.org/officeDocument/2006/relationships/tags" Target="../tags/tag182.xml"/><Relationship Id="rId9" Type="http://schemas.openxmlformats.org/officeDocument/2006/relationships/tags" Target="../tags/tag183.xml"/><Relationship Id="rId10" Type="http://schemas.openxmlformats.org/officeDocument/2006/relationships/tags" Target="../tags/tag18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189.xml"/><Relationship Id="rId4" Type="http://schemas.openxmlformats.org/officeDocument/2006/relationships/tags" Target="../tags/tag190.xml"/><Relationship Id="rId5" Type="http://schemas.openxmlformats.org/officeDocument/2006/relationships/tags" Target="../tags/tag191.xml"/><Relationship Id="rId6" Type="http://schemas.openxmlformats.org/officeDocument/2006/relationships/tags" Target="../tags/tag192.xml"/><Relationship Id="rId7" Type="http://schemas.openxmlformats.org/officeDocument/2006/relationships/tags" Target="../tags/tag193.xml"/><Relationship Id="rId8" Type="http://schemas.openxmlformats.org/officeDocument/2006/relationships/tags" Target="../tags/tag194.xml"/><Relationship Id="rId9" Type="http://schemas.openxmlformats.org/officeDocument/2006/relationships/slideMaster" Target="../slideMasters/slideMaster2.xml"/><Relationship Id="rId1" Type="http://schemas.openxmlformats.org/officeDocument/2006/relationships/tags" Target="../tags/tag187.xml"/><Relationship Id="rId2" Type="http://schemas.openxmlformats.org/officeDocument/2006/relationships/tags" Target="../tags/tag188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197.xml"/><Relationship Id="rId4" Type="http://schemas.openxmlformats.org/officeDocument/2006/relationships/tags" Target="../tags/tag198.xml"/><Relationship Id="rId5" Type="http://schemas.openxmlformats.org/officeDocument/2006/relationships/tags" Target="../tags/tag199.xml"/><Relationship Id="rId6" Type="http://schemas.openxmlformats.org/officeDocument/2006/relationships/tags" Target="../tags/tag200.xml"/><Relationship Id="rId7" Type="http://schemas.openxmlformats.org/officeDocument/2006/relationships/tags" Target="../tags/tag201.xml"/><Relationship Id="rId8" Type="http://schemas.openxmlformats.org/officeDocument/2006/relationships/tags" Target="../tags/tag202.xml"/><Relationship Id="rId9" Type="http://schemas.openxmlformats.org/officeDocument/2006/relationships/slideMaster" Target="../slideMasters/slideMaster2.xml"/><Relationship Id="rId1" Type="http://schemas.openxmlformats.org/officeDocument/2006/relationships/tags" Target="../tags/tag195.xml"/><Relationship Id="rId2" Type="http://schemas.openxmlformats.org/officeDocument/2006/relationships/tags" Target="../tags/tag196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205.xml"/><Relationship Id="rId4" Type="http://schemas.openxmlformats.org/officeDocument/2006/relationships/tags" Target="../tags/tag206.xml"/><Relationship Id="rId5" Type="http://schemas.openxmlformats.org/officeDocument/2006/relationships/tags" Target="../tags/tag207.xml"/><Relationship Id="rId6" Type="http://schemas.openxmlformats.org/officeDocument/2006/relationships/tags" Target="../tags/tag208.xml"/><Relationship Id="rId7" Type="http://schemas.openxmlformats.org/officeDocument/2006/relationships/tags" Target="../tags/tag209.xml"/><Relationship Id="rId8" Type="http://schemas.openxmlformats.org/officeDocument/2006/relationships/tags" Target="../tags/tag210.xml"/><Relationship Id="rId9" Type="http://schemas.openxmlformats.org/officeDocument/2006/relationships/tags" Target="../tags/tag211.xml"/><Relationship Id="rId10" Type="http://schemas.openxmlformats.org/officeDocument/2006/relationships/tags" Target="../tags/tag212.xml"/><Relationship Id="rId11" Type="http://schemas.openxmlformats.org/officeDocument/2006/relationships/slideMaster" Target="../slideMasters/slideMaster2.xml"/><Relationship Id="rId1" Type="http://schemas.openxmlformats.org/officeDocument/2006/relationships/tags" Target="../tags/tag203.xml"/><Relationship Id="rId2" Type="http://schemas.openxmlformats.org/officeDocument/2006/relationships/tags" Target="../tags/tag20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215.xml"/><Relationship Id="rId4" Type="http://schemas.openxmlformats.org/officeDocument/2006/relationships/tags" Target="../tags/tag216.xml"/><Relationship Id="rId5" Type="http://schemas.openxmlformats.org/officeDocument/2006/relationships/tags" Target="../tags/tag217.xml"/><Relationship Id="rId6" Type="http://schemas.openxmlformats.org/officeDocument/2006/relationships/tags" Target="../tags/tag218.xml"/><Relationship Id="rId7" Type="http://schemas.openxmlformats.org/officeDocument/2006/relationships/tags" Target="../tags/tag219.xml"/><Relationship Id="rId8" Type="http://schemas.openxmlformats.org/officeDocument/2006/relationships/tags" Target="../tags/tag220.xml"/><Relationship Id="rId9" Type="http://schemas.openxmlformats.org/officeDocument/2006/relationships/tags" Target="../tags/tag221.xml"/><Relationship Id="rId10" Type="http://schemas.openxmlformats.org/officeDocument/2006/relationships/slideMaster" Target="../slideMasters/slideMaster2.xml"/><Relationship Id="rId1" Type="http://schemas.openxmlformats.org/officeDocument/2006/relationships/tags" Target="../tags/tag213.xml"/><Relationship Id="rId2" Type="http://schemas.openxmlformats.org/officeDocument/2006/relationships/tags" Target="../tags/tag21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4" Type="http://schemas.openxmlformats.org/officeDocument/2006/relationships/tags" Target="../tags/tag20.xml"/><Relationship Id="rId5" Type="http://schemas.openxmlformats.org/officeDocument/2006/relationships/tags" Target="../tags/tag21.xml"/><Relationship Id="rId6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2" Type="http://schemas.openxmlformats.org/officeDocument/2006/relationships/tags" Target="../tags/tag1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4" Type="http://schemas.openxmlformats.org/officeDocument/2006/relationships/tags" Target="../tags/tag25.xml"/><Relationship Id="rId5" Type="http://schemas.openxmlformats.org/officeDocument/2006/relationships/tags" Target="../tags/tag26.xml"/><Relationship Id="rId6" Type="http://schemas.openxmlformats.org/officeDocument/2006/relationships/tags" Target="../tags/tag27.xml"/><Relationship Id="rId7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2" Type="http://schemas.openxmlformats.org/officeDocument/2006/relationships/tags" Target="../tags/tag2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4" Type="http://schemas.openxmlformats.org/officeDocument/2006/relationships/tags" Target="../tags/tag31.xml"/><Relationship Id="rId5" Type="http://schemas.openxmlformats.org/officeDocument/2006/relationships/tags" Target="../tags/tag32.xml"/><Relationship Id="rId6" Type="http://schemas.openxmlformats.org/officeDocument/2006/relationships/tags" Target="../tags/tag33.xml"/><Relationship Id="rId7" Type="http://schemas.openxmlformats.org/officeDocument/2006/relationships/tags" Target="../tags/tag34.xml"/><Relationship Id="rId8" Type="http://schemas.openxmlformats.org/officeDocument/2006/relationships/tags" Target="../tags/tag35.xml"/><Relationship Id="rId9" Type="http://schemas.openxmlformats.org/officeDocument/2006/relationships/slideMaster" Target="../slideMasters/slideMaster1.xml"/><Relationship Id="rId1" Type="http://schemas.openxmlformats.org/officeDocument/2006/relationships/tags" Target="../tags/tag28.xml"/><Relationship Id="rId2" Type="http://schemas.openxmlformats.org/officeDocument/2006/relationships/tags" Target="../tags/tag29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4" Type="http://schemas.openxmlformats.org/officeDocument/2006/relationships/tags" Target="../tags/tag39.xml"/><Relationship Id="rId5" Type="http://schemas.openxmlformats.org/officeDocument/2006/relationships/slideMaster" Target="../slideMasters/slideMaster1.xml"/><Relationship Id="rId1" Type="http://schemas.openxmlformats.org/officeDocument/2006/relationships/tags" Target="../tags/tag36.xml"/><Relationship Id="rId2" Type="http://schemas.openxmlformats.org/officeDocument/2006/relationships/tags" Target="../tags/tag3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4" Type="http://schemas.openxmlformats.org/officeDocument/2006/relationships/slideMaster" Target="../slideMasters/slideMaster1.xml"/><Relationship Id="rId1" Type="http://schemas.openxmlformats.org/officeDocument/2006/relationships/tags" Target="../tags/tag40.xml"/><Relationship Id="rId2" Type="http://schemas.openxmlformats.org/officeDocument/2006/relationships/tags" Target="../tags/tag4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4" Type="http://schemas.openxmlformats.org/officeDocument/2006/relationships/tags" Target="../tags/tag46.xml"/><Relationship Id="rId5" Type="http://schemas.openxmlformats.org/officeDocument/2006/relationships/tags" Target="../tags/tag47.xml"/><Relationship Id="rId6" Type="http://schemas.openxmlformats.org/officeDocument/2006/relationships/tags" Target="../tags/tag48.xml"/><Relationship Id="rId7" Type="http://schemas.openxmlformats.org/officeDocument/2006/relationships/slideMaster" Target="../slideMasters/slideMaster1.xml"/><Relationship Id="rId1" Type="http://schemas.openxmlformats.org/officeDocument/2006/relationships/tags" Target="../tags/tag43.xml"/><Relationship Id="rId2" Type="http://schemas.openxmlformats.org/officeDocument/2006/relationships/tags" Target="../tags/tag4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4" Type="http://schemas.openxmlformats.org/officeDocument/2006/relationships/tags" Target="../tags/tag52.xml"/><Relationship Id="rId5" Type="http://schemas.openxmlformats.org/officeDocument/2006/relationships/tags" Target="../tags/tag53.xml"/><Relationship Id="rId6" Type="http://schemas.openxmlformats.org/officeDocument/2006/relationships/slideMaster" Target="../slideMasters/slideMaster1.xml"/><Relationship Id="rId1" Type="http://schemas.openxmlformats.org/officeDocument/2006/relationships/tags" Target="../tags/tag49.xml"/><Relationship Id="rId2" Type="http://schemas.openxmlformats.org/officeDocument/2006/relationships/tags" Target="../tags/tag5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2020/5/30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\Users\admin\Desktop\新建文件夹\简约白底（红2）\ppt\media\image1.pngimage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5"/>
          <a:srcRect/>
          <a:stretch>
            <a:fillRect/>
          </a:stretch>
        </p:blipFill>
        <p:spPr>
          <a:xfrm>
            <a:off x="6489642" y="2223"/>
            <a:ext cx="5035080" cy="6853555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6489641" y="0"/>
            <a:ext cx="5035081" cy="6858000"/>
          </a:xfrm>
          <a:prstGeom prst="rect">
            <a:avLst/>
          </a:prstGeom>
          <a:solidFill>
            <a:srgbClr val="C00000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4" name="组合 3"/>
          <p:cNvGrpSpPr/>
          <p:nvPr userDrawn="1">
            <p:custDataLst>
              <p:tags r:id="rId3"/>
            </p:custDataLst>
          </p:nvPr>
        </p:nvGrpSpPr>
        <p:grpSpPr>
          <a:xfrm>
            <a:off x="0" y="1833880"/>
            <a:ext cx="622935" cy="4248785"/>
            <a:chOff x="0" y="2888"/>
            <a:chExt cx="981" cy="6691"/>
          </a:xfrm>
        </p:grpSpPr>
        <p:sp>
          <p:nvSpPr>
            <p:cNvPr id="9" name="椭圆 8"/>
            <p:cNvSpPr/>
            <p:nvPr userDrawn="1">
              <p:custDataLst>
                <p:tags r:id="rId11"/>
              </p:custDataLst>
            </p:nvPr>
          </p:nvSpPr>
          <p:spPr>
            <a:xfrm>
              <a:off x="823" y="8497"/>
              <a:ext cx="158" cy="1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椭圆 9"/>
            <p:cNvSpPr/>
            <p:nvPr userDrawn="1">
              <p:custDataLst>
                <p:tags r:id="rId12"/>
              </p:custDataLst>
            </p:nvPr>
          </p:nvSpPr>
          <p:spPr>
            <a:xfrm>
              <a:off x="823" y="9421"/>
              <a:ext cx="158" cy="1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圆角矩形 14"/>
            <p:cNvSpPr/>
            <p:nvPr userDrawn="1">
              <p:custDataLst>
                <p:tags r:id="rId13"/>
              </p:custDataLst>
            </p:nvPr>
          </p:nvSpPr>
          <p:spPr>
            <a:xfrm>
              <a:off x="0" y="2888"/>
              <a:ext cx="557" cy="241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2020/5/30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7"/>
            </p:custDataLst>
          </p:nvPr>
        </p:nvSpPr>
        <p:spPr>
          <a:xfrm>
            <a:off x="669882" y="1563129"/>
            <a:ext cx="5273277" cy="1924320"/>
          </a:xfrm>
        </p:spPr>
        <p:txBody>
          <a:bodyPr lIns="90000" tIns="46800" rIns="90000" bIns="0" anchor="b" anchorCtr="0">
            <a:normAutofit/>
          </a:bodyPr>
          <a:lstStyle>
            <a:lvl1pPr algn="l">
              <a:defRPr sz="54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8"/>
            </p:custDataLst>
          </p:nvPr>
        </p:nvSpPr>
        <p:spPr>
          <a:xfrm>
            <a:off x="669883" y="3566160"/>
            <a:ext cx="5273276" cy="835683"/>
          </a:xfrm>
        </p:spPr>
        <p:txBody>
          <a:bodyPr lIns="90000" tIns="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9"/>
            </p:custDataLst>
          </p:nvPr>
        </p:nvSpPr>
        <p:spPr>
          <a:xfrm>
            <a:off x="756488" y="5179023"/>
            <a:ext cx="1800000" cy="50400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4" hasCustomPrompt="1"/>
            <p:custDataLst>
              <p:tags r:id="rId10"/>
            </p:custDataLst>
          </p:nvPr>
        </p:nvSpPr>
        <p:spPr>
          <a:xfrm>
            <a:off x="757455" y="5727978"/>
            <a:ext cx="1800000" cy="50400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1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8" name="任意多边形: 形状 7"/>
            <p:cNvSpPr/>
            <p:nvPr userDrawn="1">
              <p:custDataLst>
                <p:tags r:id="rId7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8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7"/>
          <p:cNvSpPr/>
          <p:nvPr userDrawn="1">
            <p:custDataLst>
              <p:tags r:id="rId1"/>
            </p:custDataLst>
          </p:nvPr>
        </p:nvSpPr>
        <p:spPr>
          <a:xfrm>
            <a:off x="7038092" y="2356767"/>
            <a:ext cx="338554" cy="33855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3802027" y="3471607"/>
            <a:ext cx="4788172" cy="707886"/>
          </a:xfrm>
        </p:spPr>
        <p:txBody>
          <a:bodyPr lIns="90000" tIns="46800" rIns="90000" bIns="0" anchor="b" anchorCtr="0">
            <a:normAutofit/>
          </a:bodyPr>
          <a:lstStyle>
            <a:lvl1pPr algn="ctr">
              <a:defRPr sz="360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6"/>
            </p:custDataLst>
          </p:nvPr>
        </p:nvSpPr>
        <p:spPr>
          <a:xfrm>
            <a:off x="3802027" y="4217594"/>
            <a:ext cx="4808573" cy="906856"/>
          </a:xfrm>
        </p:spPr>
        <p:txBody>
          <a:bodyPr lIns="90000" tIns="0" rIns="90000" bIns="4680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1"/>
            </p:custDataLst>
          </p:nvPr>
        </p:nvGrpSpPr>
        <p:grpSpPr>
          <a:xfrm>
            <a:off x="0" y="-63500"/>
            <a:ext cx="12235815" cy="6921500"/>
            <a:chOff x="0" y="-100"/>
            <a:chExt cx="19269" cy="10900"/>
          </a:xfrm>
        </p:grpSpPr>
        <p:grpSp>
          <p:nvGrpSpPr>
            <p:cNvPr id="11" name="组合 10"/>
            <p:cNvGrpSpPr/>
            <p:nvPr userDrawn="1"/>
          </p:nvGrpSpPr>
          <p:grpSpPr>
            <a:xfrm>
              <a:off x="17857" y="-100"/>
              <a:ext cx="1412" cy="1015"/>
              <a:chOff x="17857" y="-100"/>
              <a:chExt cx="1412" cy="1015"/>
            </a:xfrm>
          </p:grpSpPr>
          <p:sp>
            <p:nvSpPr>
              <p:cNvPr id="8" name="圆角矩形 4"/>
              <p:cNvSpPr/>
              <p:nvPr userDrawn="1">
                <p:custDataLst>
                  <p:tags r:id="rId9"/>
                </p:custDataLst>
              </p:nvPr>
            </p:nvSpPr>
            <p:spPr>
              <a:xfrm>
                <a:off x="18521" y="-100"/>
                <a:ext cx="748" cy="79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" name="圆角矩形 4"/>
              <p:cNvSpPr/>
              <p:nvPr userDrawn="1">
                <p:custDataLst>
                  <p:tags r:id="rId10"/>
                </p:custDataLst>
              </p:nvPr>
            </p:nvSpPr>
            <p:spPr>
              <a:xfrm>
                <a:off x="17857" y="471"/>
                <a:ext cx="421" cy="444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10" name="矩形 9"/>
            <p:cNvSpPr/>
            <p:nvPr userDrawn="1">
              <p:custDataLst>
                <p:tags r:id="rId8"/>
              </p:custDataLst>
            </p:nvPr>
          </p:nvSpPr>
          <p:spPr>
            <a:xfrm>
              <a:off x="0" y="10620"/>
              <a:ext cx="19200" cy="1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2020/5/30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1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11" name="任意多边形: 形状 10"/>
            <p:cNvSpPr/>
            <p:nvPr userDrawn="1">
              <p:custDataLst>
                <p:tags r:id="rId10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11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2020/5/30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1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7" name="任意多边形: 形状 6"/>
            <p:cNvSpPr/>
            <p:nvPr userDrawn="1">
              <p:custDataLst>
                <p:tags r:id="rId6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任意多边形: 形状 7"/>
            <p:cNvSpPr/>
            <p:nvPr userDrawn="1">
              <p:custDataLst>
                <p:tags r:id="rId7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2020/5/30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2020/5/30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Logo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48290" y="123825"/>
            <a:ext cx="1615440" cy="13601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9" name="任意多边形: 形状 8"/>
            <p:cNvSpPr/>
            <p:nvPr userDrawn="1">
              <p:custDataLst>
                <p:tags r:id="rId8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9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9EFD9D74-47D9-4702-A33C-335B63B48DBF}" type="datetimeFigureOut">
              <a:rPr lang="zh-CN" altLang="en-US" smtClean="0"/>
              <a:t>2020/5/30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91440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37160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2880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1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8" name="任意多边形: 形状 7"/>
            <p:cNvSpPr/>
            <p:nvPr userDrawn="1">
              <p:custDataLst>
                <p:tags r:id="rId7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8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1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8" name="任意多边形: 形状 7"/>
            <p:cNvSpPr/>
            <p:nvPr userDrawn="1">
              <p:custDataLst>
                <p:tags r:id="rId6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7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2020/5/30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2912745" y="2359025"/>
            <a:ext cx="6346190" cy="1548765"/>
            <a:chOff x="4587" y="3715"/>
            <a:chExt cx="9994" cy="2439"/>
          </a:xfrm>
        </p:grpSpPr>
        <p:sp>
          <p:nvSpPr>
            <p:cNvPr id="6" name="圆角矩形 3"/>
            <p:cNvSpPr/>
            <p:nvPr userDrawn="1">
              <p:custDataLst>
                <p:tags r:id="rId7"/>
              </p:custDataLst>
            </p:nvPr>
          </p:nvSpPr>
          <p:spPr>
            <a:xfrm>
              <a:off x="4587" y="3715"/>
              <a:ext cx="1218" cy="128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圆角矩形 4"/>
            <p:cNvSpPr/>
            <p:nvPr userDrawn="1">
              <p:custDataLst>
                <p:tags r:id="rId8"/>
              </p:custDataLst>
            </p:nvPr>
          </p:nvSpPr>
          <p:spPr>
            <a:xfrm>
              <a:off x="13955" y="5492"/>
              <a:ext cx="627" cy="66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2020/5/30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3561347" y="2767279"/>
            <a:ext cx="5354053" cy="1200329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3559175" y="4064091"/>
            <a:ext cx="5356225" cy="661476"/>
          </a:xfrm>
        </p:spPr>
        <p:txBody>
          <a:bodyPr lIns="90000" rIns="90000" bIns="46800"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1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15" name="任意多边形: 形状 14"/>
            <p:cNvSpPr/>
            <p:nvPr userDrawn="1">
              <p:custDataLst>
                <p:tags r:id="rId6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任意多边形: 形状 15"/>
            <p:cNvSpPr/>
            <p:nvPr userDrawn="1">
              <p:custDataLst>
                <p:tags r:id="rId7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2"/>
            </p:custDataLst>
          </p:nvPr>
        </p:nvSpPr>
        <p:spPr>
          <a:xfrm>
            <a:off x="838200" y="794326"/>
            <a:ext cx="10515600" cy="540484"/>
          </a:xfrm>
        </p:spPr>
        <p:txBody>
          <a:bodyPr>
            <a:normAutofit/>
          </a:bodyPr>
          <a:lstStyle>
            <a:lvl1pPr>
              <a:defRPr sz="2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2020/5/30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aseline="0">
              <a:solidFill>
                <a:schemeClr val="tx1">
                  <a:lumMod val="85000"/>
                  <a:lumOff val="15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2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 hasCustomPrompt="1"/>
            <p:custDataLst>
              <p:tags r:id="rId3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2020/5/30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grpSp>
        <p:nvGrpSpPr>
          <p:cNvPr id="6" name="组合 5"/>
          <p:cNvGrpSpPr/>
          <p:nvPr userDrawn="1">
            <p:custDataLst>
              <p:tags r:id="rId7"/>
            </p:custDataLst>
          </p:nvPr>
        </p:nvGrpSpPr>
        <p:grpSpPr>
          <a:xfrm>
            <a:off x="508635" y="551815"/>
            <a:ext cx="802640" cy="740410"/>
            <a:chOff x="801" y="869"/>
            <a:chExt cx="1264" cy="1166"/>
          </a:xfrm>
        </p:grpSpPr>
        <p:sp>
          <p:nvSpPr>
            <p:cNvPr id="12" name="圆角矩形 4"/>
            <p:cNvSpPr/>
            <p:nvPr userDrawn="1">
              <p:custDataLst>
                <p:tags r:id="rId8"/>
              </p:custDataLst>
            </p:nvPr>
          </p:nvSpPr>
          <p:spPr>
            <a:xfrm>
              <a:off x="801" y="1313"/>
              <a:ext cx="684" cy="72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圆角矩形 4"/>
            <p:cNvSpPr/>
            <p:nvPr userDrawn="1">
              <p:custDataLst>
                <p:tags r:id="rId9"/>
              </p:custDataLst>
            </p:nvPr>
          </p:nvSpPr>
          <p:spPr>
            <a:xfrm>
              <a:off x="1645" y="869"/>
              <a:ext cx="421" cy="44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3460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11" name="六边形 10"/>
          <p:cNvSpPr/>
          <p:nvPr userDrawn="1">
            <p:custDataLst>
              <p:tags r:id="rId2"/>
            </p:custDataLst>
          </p:nvPr>
        </p:nvSpPr>
        <p:spPr>
          <a:xfrm rot="5400000">
            <a:off x="487222" y="5655401"/>
            <a:ext cx="1058533" cy="912529"/>
          </a:xfrm>
          <a:prstGeom prst="hexagon">
            <a:avLst>
              <a:gd name="adj" fmla="val 28602"/>
              <a:gd name="vf" fmla="val 115470"/>
            </a:avLst>
          </a:prstGeom>
          <a:noFill/>
          <a:ln w="28575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任意多边形: 形状 15"/>
          <p:cNvSpPr/>
          <p:nvPr userDrawn="1">
            <p:custDataLst>
              <p:tags r:id="rId3"/>
            </p:custDataLst>
          </p:nvPr>
        </p:nvSpPr>
        <p:spPr>
          <a:xfrm rot="5400000">
            <a:off x="-77295" y="5764217"/>
            <a:ext cx="1171078" cy="1016489"/>
          </a:xfrm>
          <a:custGeom>
            <a:avLst/>
            <a:gdLst>
              <a:gd name="connsiteX0" fmla="*/ 0 w 1171078"/>
              <a:gd name="connsiteY0" fmla="*/ 727700 h 1016489"/>
              <a:gd name="connsiteX1" fmla="*/ 416274 w 1171078"/>
              <a:gd name="connsiteY1" fmla="*/ 0 h 1016489"/>
              <a:gd name="connsiteX2" fmla="*/ 1171078 w 1171078"/>
              <a:gd name="connsiteY2" fmla="*/ 0 h 1016489"/>
              <a:gd name="connsiteX3" fmla="*/ 1171078 w 1171078"/>
              <a:gd name="connsiteY3" fmla="*/ 1016489 h 1016489"/>
              <a:gd name="connsiteX4" fmla="*/ 165199 w 1171078"/>
              <a:gd name="connsiteY4" fmla="*/ 1016489 h 1016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1078" h="1016489">
                <a:moveTo>
                  <a:pt x="0" y="727700"/>
                </a:moveTo>
                <a:lnTo>
                  <a:pt x="416274" y="0"/>
                </a:lnTo>
                <a:lnTo>
                  <a:pt x="1171078" y="0"/>
                </a:lnTo>
                <a:lnTo>
                  <a:pt x="1171078" y="1016489"/>
                </a:lnTo>
                <a:lnTo>
                  <a:pt x="165199" y="1016489"/>
                </a:lnTo>
                <a:close/>
              </a:path>
            </a:pathLst>
          </a:custGeom>
          <a:solidFill>
            <a:schemeClr val="bg1">
              <a:alpha val="33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2020/5/30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>
            <p:custDataLst>
              <p:tags r:id="rId10"/>
            </p:custDataLst>
          </p:nvPr>
        </p:nvGrpSpPr>
        <p:grpSpPr>
          <a:xfrm>
            <a:off x="217805" y="281940"/>
            <a:ext cx="11748770" cy="6394450"/>
            <a:chOff x="343" y="444"/>
            <a:chExt cx="18502" cy="10070"/>
          </a:xfrm>
        </p:grpSpPr>
        <p:pic>
          <p:nvPicPr>
            <p:cNvPr id="12" name="图形 11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8093" y="9874"/>
              <a:ext cx="752" cy="640"/>
            </a:xfrm>
            <a:prstGeom prst="rect">
              <a:avLst/>
            </a:prstGeom>
          </p:spPr>
        </p:pic>
        <p:pic>
          <p:nvPicPr>
            <p:cNvPr id="14" name="图形 13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43" y="444"/>
              <a:ext cx="752" cy="64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2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="1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2020/5/30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6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7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17" name="任意多边形: 形状 16"/>
          <p:cNvSpPr/>
          <p:nvPr userDrawn="1">
            <p:custDataLst>
              <p:tags r:id="rId8"/>
            </p:custDataLst>
          </p:nvPr>
        </p:nvSpPr>
        <p:spPr>
          <a:xfrm>
            <a:off x="254277" y="0"/>
            <a:ext cx="625551" cy="384826"/>
          </a:xfrm>
          <a:custGeom>
            <a:avLst/>
            <a:gdLst>
              <a:gd name="connsiteX0" fmla="*/ 0 w 625551"/>
              <a:gd name="connsiteY0" fmla="*/ 0 h 384826"/>
              <a:gd name="connsiteX1" fmla="*/ 625551 w 625551"/>
              <a:gd name="connsiteY1" fmla="*/ 0 h 384826"/>
              <a:gd name="connsiteX2" fmla="*/ 625551 w 625551"/>
              <a:gd name="connsiteY2" fmla="*/ 280565 h 384826"/>
              <a:gd name="connsiteX3" fmla="*/ 521290 w 625551"/>
              <a:gd name="connsiteY3" fmla="*/ 384826 h 384826"/>
              <a:gd name="connsiteX4" fmla="*/ 104261 w 625551"/>
              <a:gd name="connsiteY4" fmla="*/ 384826 h 384826"/>
              <a:gd name="connsiteX5" fmla="*/ 0 w 625551"/>
              <a:gd name="connsiteY5" fmla="*/ 280565 h 3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51" h="384826">
                <a:moveTo>
                  <a:pt x="0" y="0"/>
                </a:moveTo>
                <a:lnTo>
                  <a:pt x="625551" y="0"/>
                </a:lnTo>
                <a:lnTo>
                  <a:pt x="625551" y="280565"/>
                </a:lnTo>
                <a:cubicBezTo>
                  <a:pt x="625551" y="338147"/>
                  <a:pt x="578872" y="384826"/>
                  <a:pt x="521290" y="384826"/>
                </a:cubicBezTo>
                <a:lnTo>
                  <a:pt x="104261" y="384826"/>
                </a:lnTo>
                <a:cubicBezTo>
                  <a:pt x="46679" y="384826"/>
                  <a:pt x="0" y="338147"/>
                  <a:pt x="0" y="2805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1"/>
            </p:custDataLst>
          </p:nvPr>
        </p:nvSpPr>
        <p:spPr>
          <a:xfrm>
            <a:off x="0" y="50419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2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2020/5/30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6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7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任意多边形: 形状 10"/>
          <p:cNvSpPr/>
          <p:nvPr userDrawn="1">
            <p:custDataLst>
              <p:tags r:id="rId8"/>
            </p:custDataLst>
          </p:nvPr>
        </p:nvSpPr>
        <p:spPr>
          <a:xfrm>
            <a:off x="254277" y="0"/>
            <a:ext cx="625551" cy="384826"/>
          </a:xfrm>
          <a:custGeom>
            <a:avLst/>
            <a:gdLst>
              <a:gd name="connsiteX0" fmla="*/ 0 w 625551"/>
              <a:gd name="connsiteY0" fmla="*/ 0 h 384826"/>
              <a:gd name="connsiteX1" fmla="*/ 625551 w 625551"/>
              <a:gd name="connsiteY1" fmla="*/ 0 h 384826"/>
              <a:gd name="connsiteX2" fmla="*/ 625551 w 625551"/>
              <a:gd name="connsiteY2" fmla="*/ 280565 h 384826"/>
              <a:gd name="connsiteX3" fmla="*/ 521290 w 625551"/>
              <a:gd name="connsiteY3" fmla="*/ 384826 h 384826"/>
              <a:gd name="connsiteX4" fmla="*/ 104261 w 625551"/>
              <a:gd name="connsiteY4" fmla="*/ 384826 h 384826"/>
              <a:gd name="connsiteX5" fmla="*/ 0 w 625551"/>
              <a:gd name="connsiteY5" fmla="*/ 280565 h 3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51" h="384826">
                <a:moveTo>
                  <a:pt x="0" y="0"/>
                </a:moveTo>
                <a:lnTo>
                  <a:pt x="625551" y="0"/>
                </a:lnTo>
                <a:lnTo>
                  <a:pt x="625551" y="280565"/>
                </a:lnTo>
                <a:cubicBezTo>
                  <a:pt x="625551" y="338147"/>
                  <a:pt x="578872" y="384826"/>
                  <a:pt x="521290" y="384826"/>
                </a:cubicBezTo>
                <a:lnTo>
                  <a:pt x="104261" y="384826"/>
                </a:lnTo>
                <a:cubicBezTo>
                  <a:pt x="46679" y="384826"/>
                  <a:pt x="0" y="338147"/>
                  <a:pt x="0" y="2805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2020/5/30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8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9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任意多边形: 形状 15"/>
          <p:cNvSpPr/>
          <p:nvPr userDrawn="1">
            <p:custDataLst>
              <p:tags r:id="rId10"/>
            </p:custDataLst>
          </p:nvPr>
        </p:nvSpPr>
        <p:spPr>
          <a:xfrm>
            <a:off x="11398249" y="5784846"/>
            <a:ext cx="514069" cy="1073154"/>
          </a:xfrm>
          <a:custGeom>
            <a:avLst/>
            <a:gdLst>
              <a:gd name="connsiteX0" fmla="*/ 85680 w 514069"/>
              <a:gd name="connsiteY0" fmla="*/ 0 h 1073154"/>
              <a:gd name="connsiteX1" fmla="*/ 428389 w 514069"/>
              <a:gd name="connsiteY1" fmla="*/ 0 h 1073154"/>
              <a:gd name="connsiteX2" fmla="*/ 514069 w 514069"/>
              <a:gd name="connsiteY2" fmla="*/ 85680 h 1073154"/>
              <a:gd name="connsiteX3" fmla="*/ 514069 w 514069"/>
              <a:gd name="connsiteY3" fmla="*/ 1073154 h 1073154"/>
              <a:gd name="connsiteX4" fmla="*/ 0 w 514069"/>
              <a:gd name="connsiteY4" fmla="*/ 1073154 h 1073154"/>
              <a:gd name="connsiteX5" fmla="*/ 0 w 514069"/>
              <a:gd name="connsiteY5" fmla="*/ 85680 h 1073154"/>
              <a:gd name="connsiteX6" fmla="*/ 85680 w 514069"/>
              <a:gd name="connsiteY6" fmla="*/ 0 h 107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069" h="1073154">
                <a:moveTo>
                  <a:pt x="85680" y="0"/>
                </a:moveTo>
                <a:lnTo>
                  <a:pt x="428389" y="0"/>
                </a:lnTo>
                <a:cubicBezTo>
                  <a:pt x="475709" y="0"/>
                  <a:pt x="514069" y="38360"/>
                  <a:pt x="514069" y="85680"/>
                </a:cubicBezTo>
                <a:lnTo>
                  <a:pt x="514069" y="1073154"/>
                </a:lnTo>
                <a:lnTo>
                  <a:pt x="0" y="1073154"/>
                </a:lnTo>
                <a:lnTo>
                  <a:pt x="0" y="85680"/>
                </a:lnTo>
                <a:cubicBezTo>
                  <a:pt x="0" y="38360"/>
                  <a:pt x="38360" y="0"/>
                  <a:pt x="856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2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="1" strike="noStrike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2020/5/30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6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6" name="组合 5"/>
          <p:cNvGrpSpPr/>
          <p:nvPr userDrawn="1">
            <p:custDataLst>
              <p:tags r:id="rId7"/>
            </p:custDataLst>
          </p:nvPr>
        </p:nvGrpSpPr>
        <p:grpSpPr>
          <a:xfrm>
            <a:off x="0" y="2663190"/>
            <a:ext cx="12192000" cy="1531620"/>
            <a:chOff x="0" y="4194"/>
            <a:chExt cx="19200" cy="2412"/>
          </a:xfrm>
        </p:grpSpPr>
        <p:sp>
          <p:nvSpPr>
            <p:cNvPr id="15" name="任意多边形: 形状 14"/>
            <p:cNvSpPr/>
            <p:nvPr userDrawn="1">
              <p:custDataLst>
                <p:tags r:id="rId8"/>
              </p:custDataLst>
            </p:nvPr>
          </p:nvSpPr>
          <p:spPr>
            <a:xfrm>
              <a:off x="0" y="4194"/>
              <a:ext cx="461" cy="2412"/>
            </a:xfrm>
            <a:custGeom>
              <a:avLst/>
              <a:gdLst>
                <a:gd name="connsiteX0" fmla="*/ 0 w 292858"/>
                <a:gd name="connsiteY0" fmla="*/ 0 h 1531630"/>
                <a:gd name="connsiteX1" fmla="*/ 233887 w 292858"/>
                <a:gd name="connsiteY1" fmla="*/ 0 h 1531630"/>
                <a:gd name="connsiteX2" fmla="*/ 292858 w 292858"/>
                <a:gd name="connsiteY2" fmla="*/ 58971 h 1531630"/>
                <a:gd name="connsiteX3" fmla="*/ 292858 w 292858"/>
                <a:gd name="connsiteY3" fmla="*/ 1472659 h 1531630"/>
                <a:gd name="connsiteX4" fmla="*/ 233887 w 292858"/>
                <a:gd name="connsiteY4" fmla="*/ 1531630 h 1531630"/>
                <a:gd name="connsiteX5" fmla="*/ 0 w 292858"/>
                <a:gd name="connsiteY5" fmla="*/ 1531630 h 1531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2858" h="1531630">
                  <a:moveTo>
                    <a:pt x="0" y="0"/>
                  </a:moveTo>
                  <a:lnTo>
                    <a:pt x="233887" y="0"/>
                  </a:lnTo>
                  <a:cubicBezTo>
                    <a:pt x="266456" y="0"/>
                    <a:pt x="292858" y="26402"/>
                    <a:pt x="292858" y="58971"/>
                  </a:cubicBezTo>
                  <a:lnTo>
                    <a:pt x="292858" y="1472659"/>
                  </a:lnTo>
                  <a:cubicBezTo>
                    <a:pt x="292858" y="1505228"/>
                    <a:pt x="266456" y="1531630"/>
                    <a:pt x="233887" y="1531630"/>
                  </a:cubicBezTo>
                  <a:lnTo>
                    <a:pt x="0" y="15316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任意多边形: 形状 16"/>
            <p:cNvSpPr/>
            <p:nvPr userDrawn="1">
              <p:custDataLst>
                <p:tags r:id="rId9"/>
              </p:custDataLst>
            </p:nvPr>
          </p:nvSpPr>
          <p:spPr>
            <a:xfrm>
              <a:off x="18728" y="4194"/>
              <a:ext cx="472" cy="2412"/>
            </a:xfrm>
            <a:custGeom>
              <a:avLst/>
              <a:gdLst>
                <a:gd name="connsiteX0" fmla="*/ 58971 w 299841"/>
                <a:gd name="connsiteY0" fmla="*/ 0 h 1531630"/>
                <a:gd name="connsiteX1" fmla="*/ 294846 w 299841"/>
                <a:gd name="connsiteY1" fmla="*/ 0 h 1531630"/>
                <a:gd name="connsiteX2" fmla="*/ 299841 w 299841"/>
                <a:gd name="connsiteY2" fmla="*/ 2069 h 1531630"/>
                <a:gd name="connsiteX3" fmla="*/ 299841 w 299841"/>
                <a:gd name="connsiteY3" fmla="*/ 1529561 h 1531630"/>
                <a:gd name="connsiteX4" fmla="*/ 294846 w 299841"/>
                <a:gd name="connsiteY4" fmla="*/ 1531630 h 1531630"/>
                <a:gd name="connsiteX5" fmla="*/ 58971 w 299841"/>
                <a:gd name="connsiteY5" fmla="*/ 1531630 h 1531630"/>
                <a:gd name="connsiteX6" fmla="*/ 0 w 299841"/>
                <a:gd name="connsiteY6" fmla="*/ 1472659 h 1531630"/>
                <a:gd name="connsiteX7" fmla="*/ 0 w 299841"/>
                <a:gd name="connsiteY7" fmla="*/ 58971 h 1531630"/>
                <a:gd name="connsiteX8" fmla="*/ 58971 w 299841"/>
                <a:gd name="connsiteY8" fmla="*/ 0 h 1531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41" h="1531630">
                  <a:moveTo>
                    <a:pt x="58971" y="0"/>
                  </a:moveTo>
                  <a:lnTo>
                    <a:pt x="294846" y="0"/>
                  </a:lnTo>
                  <a:lnTo>
                    <a:pt x="299841" y="2069"/>
                  </a:lnTo>
                  <a:lnTo>
                    <a:pt x="299841" y="1529561"/>
                  </a:lnTo>
                  <a:lnTo>
                    <a:pt x="294846" y="1531630"/>
                  </a:lnTo>
                  <a:lnTo>
                    <a:pt x="58971" y="1531630"/>
                  </a:lnTo>
                  <a:cubicBezTo>
                    <a:pt x="26402" y="1531630"/>
                    <a:pt x="0" y="1505228"/>
                    <a:pt x="0" y="1472659"/>
                  </a:cubicBezTo>
                  <a:lnTo>
                    <a:pt x="0" y="58971"/>
                  </a:lnTo>
                  <a:cubicBezTo>
                    <a:pt x="0" y="26402"/>
                    <a:pt x="26402" y="0"/>
                    <a:pt x="589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6858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1264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单击此处编辑文本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2020/5/30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tags" Target="../tags/tag1.xml"/><Relationship Id="rId14" Type="http://schemas.openxmlformats.org/officeDocument/2006/relationships/tags" Target="../tags/tag2.xml"/><Relationship Id="rId15" Type="http://schemas.openxmlformats.org/officeDocument/2006/relationships/tags" Target="../tags/tag3.xml"/><Relationship Id="rId16" Type="http://schemas.openxmlformats.org/officeDocument/2006/relationships/tags" Target="../tags/tag4.xml"/><Relationship Id="rId17" Type="http://schemas.openxmlformats.org/officeDocument/2006/relationships/tags" Target="../tags/tag5.xml"/><Relationship Id="rId18" Type="http://schemas.openxmlformats.org/officeDocument/2006/relationships/tags" Target="../tags/tag6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20" Type="http://schemas.openxmlformats.org/officeDocument/2006/relationships/tags" Target="../tags/tag63.xml"/><Relationship Id="rId21" Type="http://schemas.openxmlformats.org/officeDocument/2006/relationships/tags" Target="../tags/tag64.xml"/><Relationship Id="rId22" Type="http://schemas.openxmlformats.org/officeDocument/2006/relationships/tags" Target="../tags/tag65.xml"/><Relationship Id="rId23" Type="http://schemas.openxmlformats.org/officeDocument/2006/relationships/tags" Target="../tags/tag66.xml"/><Relationship Id="rId24" Type="http://schemas.openxmlformats.org/officeDocument/2006/relationships/tags" Target="../tags/tag67.xml"/><Relationship Id="rId25" Type="http://schemas.openxmlformats.org/officeDocument/2006/relationships/tags" Target="../tags/tag68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29.xml"/><Relationship Id="rId19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515600"/>
            <a:ext cx="10969200" cy="47368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2020/5/30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5.jpeg"/><Relationship Id="rId5" Type="http://schemas.openxmlformats.org/officeDocument/2006/relationships/image" Target="../media/image2.png"/><Relationship Id="rId1" Type="http://schemas.openxmlformats.org/officeDocument/2006/relationships/tags" Target="../tags/tag222.xml"/><Relationship Id="rId2" Type="http://schemas.openxmlformats.org/officeDocument/2006/relationships/tags" Target="../tags/tag2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2.png"/><Relationship Id="rId6" Type="http://schemas.openxmlformats.org/officeDocument/2006/relationships/image" Target="../media/image16.png"/><Relationship Id="rId1" Type="http://schemas.openxmlformats.org/officeDocument/2006/relationships/tags" Target="../tags/tag246.xml"/><Relationship Id="rId2" Type="http://schemas.openxmlformats.org/officeDocument/2006/relationships/tags" Target="../tags/tag24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2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tags" Target="../tags/tag248.xml"/><Relationship Id="rId2" Type="http://schemas.openxmlformats.org/officeDocument/2006/relationships/tags" Target="../tags/tag24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2.png"/><Relationship Id="rId6" Type="http://schemas.openxmlformats.org/officeDocument/2006/relationships/image" Target="../media/image19.jpeg"/><Relationship Id="rId7" Type="http://schemas.openxmlformats.org/officeDocument/2006/relationships/hyperlink" Target="https://github.com/hellowaywewe/ms_observability.git" TargetMode="External"/><Relationship Id="rId1" Type="http://schemas.openxmlformats.org/officeDocument/2006/relationships/tags" Target="../tags/tag250.xml"/><Relationship Id="rId2" Type="http://schemas.openxmlformats.org/officeDocument/2006/relationships/tags" Target="../tags/tag25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2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" Type="http://schemas.openxmlformats.org/officeDocument/2006/relationships/tags" Target="../tags/tag252.xml"/><Relationship Id="rId2" Type="http://schemas.openxmlformats.org/officeDocument/2006/relationships/tags" Target="../tags/tag25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2.png"/><Relationship Id="rId6" Type="http://schemas.openxmlformats.org/officeDocument/2006/relationships/image" Target="../media/image24.png"/><Relationship Id="rId1" Type="http://schemas.openxmlformats.org/officeDocument/2006/relationships/tags" Target="../tags/tag254.xml"/><Relationship Id="rId2" Type="http://schemas.openxmlformats.org/officeDocument/2006/relationships/tags" Target="../tags/tag25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2.png"/><Relationship Id="rId6" Type="http://schemas.openxmlformats.org/officeDocument/2006/relationships/image" Target="../media/image25.png"/><Relationship Id="rId1" Type="http://schemas.openxmlformats.org/officeDocument/2006/relationships/tags" Target="../tags/tag256.xml"/><Relationship Id="rId2" Type="http://schemas.openxmlformats.org/officeDocument/2006/relationships/tags" Target="../tags/tag25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2.png"/><Relationship Id="rId6" Type="http://schemas.openxmlformats.org/officeDocument/2006/relationships/image" Target="../media/image26.png"/><Relationship Id="rId1" Type="http://schemas.openxmlformats.org/officeDocument/2006/relationships/tags" Target="../tags/tag258.xml"/><Relationship Id="rId2" Type="http://schemas.openxmlformats.org/officeDocument/2006/relationships/tags" Target="../tags/tag25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262.xml"/><Relationship Id="rId4" Type="http://schemas.openxmlformats.org/officeDocument/2006/relationships/tags" Target="../tags/tag263.xml"/><Relationship Id="rId5" Type="http://schemas.openxmlformats.org/officeDocument/2006/relationships/tags" Target="../tags/tag264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4.xml"/><Relationship Id="rId8" Type="http://schemas.openxmlformats.org/officeDocument/2006/relationships/image" Target="../media/image2.png"/><Relationship Id="rId1" Type="http://schemas.openxmlformats.org/officeDocument/2006/relationships/tags" Target="../tags/tag260.xml"/><Relationship Id="rId2" Type="http://schemas.openxmlformats.org/officeDocument/2006/relationships/tags" Target="../tags/tag26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5.xml"/><Relationship Id="rId5" Type="http://schemas.openxmlformats.org/officeDocument/2006/relationships/image" Target="../media/image2.png"/><Relationship Id="rId6" Type="http://schemas.openxmlformats.org/officeDocument/2006/relationships/hyperlink" Target="ebpf2.mov" TargetMode="External"/><Relationship Id="rId7" Type="http://schemas.openxmlformats.org/officeDocument/2006/relationships/image" Target="../media/image27.png"/><Relationship Id="rId1" Type="http://schemas.openxmlformats.org/officeDocument/2006/relationships/tags" Target="../tags/tag265.xml"/><Relationship Id="rId2" Type="http://schemas.openxmlformats.org/officeDocument/2006/relationships/tags" Target="../tags/tag26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6.xml"/><Relationship Id="rId5" Type="http://schemas.openxmlformats.org/officeDocument/2006/relationships/image" Target="../media/image2.png"/><Relationship Id="rId6" Type="http://schemas.openxmlformats.org/officeDocument/2006/relationships/hyperlink" Target="https://www.mindspore.cn/" TargetMode="External"/><Relationship Id="rId7" Type="http://schemas.openxmlformats.org/officeDocument/2006/relationships/hyperlink" Target="https://gitee.com/mindspore" TargetMode="External"/><Relationship Id="rId8" Type="http://schemas.openxmlformats.org/officeDocument/2006/relationships/hyperlink" Target="https://github.com/mindspore-ai" TargetMode="External"/><Relationship Id="rId9" Type="http://schemas.openxmlformats.org/officeDocument/2006/relationships/image" Target="../media/image28.png"/><Relationship Id="rId1" Type="http://schemas.openxmlformats.org/officeDocument/2006/relationships/tags" Target="../tags/tag267.xml"/><Relationship Id="rId2" Type="http://schemas.openxmlformats.org/officeDocument/2006/relationships/tags" Target="../tags/tag26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226.xml"/><Relationship Id="rId4" Type="http://schemas.openxmlformats.org/officeDocument/2006/relationships/tags" Target="../tags/tag227.xml"/><Relationship Id="rId5" Type="http://schemas.openxmlformats.org/officeDocument/2006/relationships/tags" Target="../tags/tag228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1" Type="http://schemas.openxmlformats.org/officeDocument/2006/relationships/tags" Target="../tags/tag224.xml"/><Relationship Id="rId2" Type="http://schemas.openxmlformats.org/officeDocument/2006/relationships/tags" Target="../tags/tag22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269.xml"/><Relationship Id="rId2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2.png"/><Relationship Id="rId6" Type="http://schemas.openxmlformats.org/officeDocument/2006/relationships/image" Target="../media/image6.png"/><Relationship Id="rId1" Type="http://schemas.openxmlformats.org/officeDocument/2006/relationships/tags" Target="../tags/tag229.xml"/><Relationship Id="rId2" Type="http://schemas.openxmlformats.org/officeDocument/2006/relationships/tags" Target="../tags/tag2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tags" Target="../tags/tag231.xml"/><Relationship Id="rId2" Type="http://schemas.openxmlformats.org/officeDocument/2006/relationships/tags" Target="../tags/tag2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2.png"/><Relationship Id="rId1" Type="http://schemas.openxmlformats.org/officeDocument/2006/relationships/tags" Target="../tags/tag233.xml"/><Relationship Id="rId2" Type="http://schemas.openxmlformats.org/officeDocument/2006/relationships/tags" Target="../tags/tag2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2.png"/><Relationship Id="rId6" Type="http://schemas.openxmlformats.org/officeDocument/2006/relationships/image" Target="../media/image10.png"/><Relationship Id="rId1" Type="http://schemas.openxmlformats.org/officeDocument/2006/relationships/tags" Target="../tags/tag235.xml"/><Relationship Id="rId2" Type="http://schemas.openxmlformats.org/officeDocument/2006/relationships/tags" Target="../tags/tag23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1" Type="http://schemas.openxmlformats.org/officeDocument/2006/relationships/tags" Target="../tags/tag237.xml"/><Relationship Id="rId2" Type="http://schemas.openxmlformats.org/officeDocument/2006/relationships/tags" Target="../tags/tag23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" Type="http://schemas.openxmlformats.org/officeDocument/2006/relationships/tags" Target="../tags/tag239.xml"/><Relationship Id="rId2" Type="http://schemas.openxmlformats.org/officeDocument/2006/relationships/tags" Target="../tags/tag24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43.xml"/><Relationship Id="rId4" Type="http://schemas.openxmlformats.org/officeDocument/2006/relationships/tags" Target="../tags/tag244.xml"/><Relationship Id="rId5" Type="http://schemas.openxmlformats.org/officeDocument/2006/relationships/tags" Target="../tags/tag245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1" Type="http://schemas.openxmlformats.org/officeDocument/2006/relationships/tags" Target="../tags/tag241.xml"/><Relationship Id="rId2" Type="http://schemas.openxmlformats.org/officeDocument/2006/relationships/tags" Target="../tags/tag2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635" y="-22225"/>
            <a:ext cx="12191365" cy="69030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6000">
                <a:srgbClr val="93BAEF">
                  <a:alpha val="49000"/>
                  <a:lumMod val="64000"/>
                  <a:lumOff val="36000"/>
                </a:srgbClr>
              </a:gs>
              <a:gs pos="88000">
                <a:srgbClr val="7FADEC">
                  <a:alpha val="86000"/>
                  <a:lumMod val="96000"/>
                  <a:lumOff val="4000"/>
                </a:srgbClr>
              </a:gs>
              <a:gs pos="100000">
                <a:srgbClr val="16779B">
                  <a:alpha val="71000"/>
                  <a:lumMod val="79000"/>
                  <a:lumOff val="21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low-angle-photo-of-glass-buildings-2599538"/>
          <p:cNvPicPr>
            <a:picLocks noChangeAspect="1"/>
          </p:cNvPicPr>
          <p:nvPr/>
        </p:nvPicPr>
        <p:blipFill>
          <a:blip r:embed="rId4"/>
          <a:srcRect l="34404" t="-1234" r="14931" b="100000"/>
          <a:stretch>
            <a:fillRect/>
          </a:stretch>
        </p:blipFill>
        <p:spPr>
          <a:xfrm>
            <a:off x="4527698" y="0"/>
            <a:ext cx="5095727" cy="8255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025" h="130">
                <a:moveTo>
                  <a:pt x="0" y="130"/>
                </a:moveTo>
                <a:lnTo>
                  <a:pt x="32" y="0"/>
                </a:lnTo>
                <a:lnTo>
                  <a:pt x="8025" y="0"/>
                </a:lnTo>
                <a:lnTo>
                  <a:pt x="7993" y="130"/>
                </a:lnTo>
                <a:lnTo>
                  <a:pt x="0" y="130"/>
                </a:lnTo>
                <a:close/>
              </a:path>
            </a:pathLst>
          </a:custGeom>
        </p:spPr>
      </p:pic>
      <p:pic>
        <p:nvPicPr>
          <p:cNvPr id="7" name="图片 6" descr="low-angle-photo-of-glass-buildings-2599538"/>
          <p:cNvPicPr>
            <a:picLocks noChangeAspect="1"/>
          </p:cNvPicPr>
          <p:nvPr/>
        </p:nvPicPr>
        <p:blipFill>
          <a:blip r:embed="rId4"/>
          <a:srcRect l="17785" t="100000" r="31521" b="-1414"/>
          <a:stretch>
            <a:fillRect/>
          </a:stretch>
        </p:blipFill>
        <p:spPr>
          <a:xfrm>
            <a:off x="2856230" y="6774815"/>
            <a:ext cx="5098698" cy="9461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029" h="149">
                <a:moveTo>
                  <a:pt x="0" y="149"/>
                </a:moveTo>
                <a:lnTo>
                  <a:pt x="37" y="0"/>
                </a:lnTo>
                <a:lnTo>
                  <a:pt x="8029" y="0"/>
                </a:lnTo>
                <a:lnTo>
                  <a:pt x="7993" y="149"/>
                </a:lnTo>
                <a:lnTo>
                  <a:pt x="0" y="149"/>
                </a:lnTo>
                <a:close/>
              </a:path>
            </a:pathLst>
          </a:custGeom>
        </p:spPr>
      </p:pic>
      <p:sp>
        <p:nvSpPr>
          <p:cNvPr id="13" name="矩形 12"/>
          <p:cNvSpPr/>
          <p:nvPr/>
        </p:nvSpPr>
        <p:spPr>
          <a:xfrm rot="5400000">
            <a:off x="2628740" y="-2650966"/>
            <a:ext cx="6917689" cy="1217517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6000">
                <a:srgbClr val="93BAEF">
                  <a:alpha val="49000"/>
                  <a:lumMod val="64000"/>
                  <a:lumOff val="36000"/>
                </a:srgbClr>
              </a:gs>
              <a:gs pos="88000">
                <a:srgbClr val="7FADEC">
                  <a:alpha val="86000"/>
                  <a:lumMod val="96000"/>
                  <a:lumOff val="4000"/>
                </a:srgbClr>
              </a:gs>
              <a:gs pos="100000">
                <a:srgbClr val="16779B">
                  <a:alpha val="71000"/>
                  <a:lumMod val="79000"/>
                  <a:lumOff val="21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标题 8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2216150" y="3335020"/>
            <a:ext cx="7725410" cy="708025"/>
          </a:xfrm>
          <a:prstGeom prst="rect">
            <a:avLst/>
          </a:prstGeom>
        </p:spPr>
        <p:txBody>
          <a:bodyPr vert="horz" wrap="square" lIns="90000" tIns="46800" rIns="90000" bIns="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r>
              <a:rPr lang="zh-CN" altLang="en-US" sz="6000" dirty="0" smtClean="0">
                <a:solidFill>
                  <a:srgbClr val="125E7D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基于</a:t>
            </a:r>
            <a:r>
              <a:rPr lang="en-US" altLang="zh-CN" sz="6000" dirty="0" err="1" smtClean="0">
                <a:solidFill>
                  <a:srgbClr val="125E7D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eBPF</a:t>
            </a:r>
            <a:r>
              <a:rPr lang="zh-CN" altLang="en-US" sz="6000" dirty="0" smtClean="0">
                <a:solidFill>
                  <a:srgbClr val="125E7D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的</a:t>
            </a:r>
            <a:r>
              <a:rPr lang="en-US" altLang="zh-CN" sz="6000" dirty="0" smtClean="0">
                <a:solidFill>
                  <a:srgbClr val="125E7D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AI</a:t>
            </a:r>
            <a:r>
              <a:rPr lang="zh-CN" altLang="en-US" sz="6000" dirty="0" smtClean="0">
                <a:solidFill>
                  <a:srgbClr val="125E7D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 </a:t>
            </a:r>
            <a:r>
              <a:rPr lang="en-US" altLang="zh-CN" sz="6000" dirty="0" smtClean="0">
                <a:solidFill>
                  <a:srgbClr val="125E7D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kernel</a:t>
            </a:r>
            <a:r>
              <a:rPr lang="zh-CN" altLang="en-US" sz="6000" smtClean="0">
                <a:solidFill>
                  <a:srgbClr val="125E7D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观测</a:t>
            </a:r>
            <a:endParaRPr lang="en-US" altLang="zh-CN" sz="6000" dirty="0">
              <a:solidFill>
                <a:srgbClr val="125E7D"/>
              </a:solidFill>
              <a:latin typeface="浙江民間書刻體" panose="02020600000000000000" charset="-120"/>
              <a:ea typeface="浙江民間書刻體" panose="02020600000000000000" charset="-12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697470" y="5501640"/>
            <a:ext cx="3215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F4B66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Ivy He</a:t>
            </a:r>
            <a:endParaRPr lang="zh-CN" altLang="en-US" sz="2400" dirty="0">
              <a:solidFill>
                <a:srgbClr val="0F4B66"/>
              </a:solidFill>
              <a:latin typeface="浙江民間書刻體" panose="02020600000000000000" charset="-120"/>
              <a:ea typeface="浙江民間書刻體" panose="02020600000000000000" charset="-120"/>
            </a:endParaRPr>
          </a:p>
        </p:txBody>
      </p:sp>
      <p:pic>
        <p:nvPicPr>
          <p:cNvPr id="2" name="图片 1" descr="Logo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3500" y="82550"/>
            <a:ext cx="1815465" cy="15284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1766570" y="-56411"/>
            <a:ext cx="4944110" cy="1400810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spc="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MindSpore</a:t>
            </a:r>
            <a:r>
              <a:rPr lang="zh-CN" altLang="en-US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深度学习训练</a:t>
            </a:r>
            <a:r>
              <a:rPr lang="en-US" altLang="zh-CN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/</a:t>
            </a:r>
            <a:r>
              <a:rPr lang="zh-CN" altLang="en-US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推理框架</a:t>
            </a:r>
            <a:endParaRPr lang="en-US" altLang="zh-CN" sz="2000" b="1" spc="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pic>
        <p:nvPicPr>
          <p:cNvPr id="13" name="Picture 2" descr="indSpore Architectur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388" y="1638300"/>
            <a:ext cx="7250254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9048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1766570" y="-56411"/>
            <a:ext cx="4944110" cy="1400810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AI</a:t>
            </a:r>
            <a:r>
              <a:rPr lang="zh-CN" altLang="en-US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可观测性现状</a:t>
            </a:r>
            <a:endParaRPr lang="en-US" altLang="zh-CN" sz="2000" b="1" spc="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90599" y="1538709"/>
            <a:ext cx="94608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zh-CN" dirty="0" smtClean="0"/>
              <a:t>AI</a:t>
            </a:r>
            <a:r>
              <a:rPr lang="zh-CN" altLang="en-US" dirty="0" smtClean="0"/>
              <a:t>训练不可见</a:t>
            </a:r>
            <a:endParaRPr lang="en-US" altLang="zh-CN" dirty="0" smtClean="0"/>
          </a:p>
          <a:p>
            <a:pPr fontAlgn="base"/>
            <a:r>
              <a:rPr lang="zh-CN" altLang="en-US" dirty="0" smtClean="0"/>
              <a:t>当前许多</a:t>
            </a:r>
            <a:r>
              <a:rPr lang="en-US" altLang="zh-CN" dirty="0" smtClean="0"/>
              <a:t>tracing</a:t>
            </a:r>
            <a:r>
              <a:rPr lang="zh-CN" altLang="en-US" dirty="0" smtClean="0"/>
              <a:t>工具往往存在监控盲点</a:t>
            </a:r>
            <a:endParaRPr lang="en-US" altLang="zh-CN" dirty="0" smtClean="0"/>
          </a:p>
          <a:p>
            <a:pPr fontAlgn="base"/>
            <a:r>
              <a:rPr lang="zh-CN" altLang="en-US" dirty="0" smtClean="0"/>
              <a:t>不灵活且性能不高</a:t>
            </a:r>
            <a:endParaRPr lang="en-US" altLang="zh-CN" dirty="0" smtClean="0"/>
          </a:p>
          <a:p>
            <a:pPr fontAlgn="base"/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4700" y="2675290"/>
            <a:ext cx="3835400" cy="367622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4400" y="2928265"/>
            <a:ext cx="4851030" cy="32340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1687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1766570" y="-56411"/>
            <a:ext cx="7542530" cy="1400810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基于</a:t>
            </a:r>
            <a:r>
              <a:rPr lang="en-US" altLang="zh-CN" sz="2000" b="1" spc="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eBPF</a:t>
            </a:r>
            <a:r>
              <a:rPr lang="zh-CN" altLang="en-US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实现</a:t>
            </a:r>
            <a:r>
              <a:rPr lang="en-US" altLang="zh-CN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AI</a:t>
            </a:r>
            <a:r>
              <a:rPr lang="zh-CN" altLang="en-US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 </a:t>
            </a:r>
            <a:r>
              <a:rPr lang="en-US" altLang="zh-CN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kernel</a:t>
            </a:r>
            <a:r>
              <a:rPr lang="zh-CN" altLang="en-US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可观测性</a:t>
            </a:r>
            <a:endParaRPr lang="en-US" altLang="zh-CN" sz="2000" b="1" spc="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219834" y="2921084"/>
            <a:ext cx="431800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/>
              <a:t>IO</a:t>
            </a:r>
            <a:r>
              <a:rPr kumimoji="1" lang="zh-CN" altLang="en-US" dirty="0"/>
              <a:t> 对于</a:t>
            </a:r>
            <a:r>
              <a:rPr kumimoji="1" lang="en-US" altLang="zh-CN" dirty="0"/>
              <a:t>AI</a:t>
            </a:r>
            <a:r>
              <a:rPr kumimoji="1" lang="zh-CN" altLang="en-US" dirty="0"/>
              <a:t>应用开发者是无感知的，但对于</a:t>
            </a:r>
            <a:r>
              <a:rPr kumimoji="1" lang="en-US" altLang="zh-CN" dirty="0"/>
              <a:t>AI</a:t>
            </a:r>
            <a:r>
              <a:rPr kumimoji="1" lang="zh-CN" altLang="en-US" dirty="0"/>
              <a:t>任务的</a:t>
            </a:r>
            <a:r>
              <a:rPr kumimoji="1" lang="zh-CN" altLang="en-US" dirty="0" smtClean="0"/>
              <a:t>执行是不可或缺的</a:t>
            </a:r>
            <a:endParaRPr kumimoji="1" lang="en-US" altLang="zh-CN" dirty="0" smtClean="0"/>
          </a:p>
          <a:p>
            <a:r>
              <a:rPr kumimoji="1" lang="en-US" altLang="zh-CN" dirty="0" smtClean="0"/>
              <a:t>IO</a:t>
            </a:r>
            <a:r>
              <a:rPr kumimoji="1" lang="zh-CN" altLang="en-US" dirty="0"/>
              <a:t>栈复杂且容易产生</a:t>
            </a:r>
            <a:r>
              <a:rPr kumimoji="1" lang="zh-CN" altLang="en-US" dirty="0" smtClean="0"/>
              <a:t>瓶颈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 err="1"/>
              <a:t>eBPF</a:t>
            </a:r>
            <a:r>
              <a:rPr kumimoji="1" lang="zh-CN" altLang="en-US" dirty="0"/>
              <a:t>可动态跟踪内核变化，跟踪</a:t>
            </a:r>
            <a:r>
              <a:rPr kumimoji="1" lang="en-US" altLang="zh-CN" dirty="0"/>
              <a:t>IO</a:t>
            </a:r>
            <a:r>
              <a:rPr kumimoji="1" lang="zh-CN" altLang="en-US" dirty="0"/>
              <a:t>栈变化，发现过去并未察觉的可优化的</a:t>
            </a:r>
            <a:r>
              <a:rPr kumimoji="1" lang="zh-CN" altLang="en-US" dirty="0" smtClean="0"/>
              <a:t>点</a:t>
            </a:r>
            <a:endParaRPr kumimoji="1" lang="en-US" altLang="zh-CN" dirty="0"/>
          </a:p>
          <a:p>
            <a:r>
              <a:rPr kumimoji="1" lang="zh-CN" altLang="en-US" dirty="0" smtClean="0"/>
              <a:t>简单示例：探测</a:t>
            </a:r>
            <a:r>
              <a:rPr kumimoji="1" lang="en-US" altLang="zh-CN" dirty="0" smtClean="0"/>
              <a:t>Queue IO</a:t>
            </a:r>
            <a:r>
              <a:rPr kumimoji="1" lang="zh-CN" altLang="en-US" dirty="0" smtClean="0"/>
              <a:t>延时</a:t>
            </a:r>
            <a:endParaRPr kumimoji="1" lang="en-US" altLang="zh-CN" dirty="0" smtClean="0"/>
          </a:p>
        </p:txBody>
      </p:sp>
      <p:pic>
        <p:nvPicPr>
          <p:cNvPr id="15" name="Picture 2" descr="https://ss3.bdstatic.com/70cFv8Sh_Q1YnxGkpoWK1HF6hhy/it/u=2355642686,921923077&amp;fm=26&amp;gp=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566" y="1538709"/>
            <a:ext cx="5656104" cy="424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2405380" y="6349231"/>
            <a:ext cx="5694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7"/>
              </a:rPr>
              <a:t>https://github.com/hellowaywewe/</a:t>
            </a:r>
            <a:r>
              <a:rPr lang="zh-CN" altLang="en-US" dirty="0" smtClean="0">
                <a:hlinkClick r:id="rId7"/>
              </a:rPr>
              <a:t>ms_observability.git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508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1766570" y="-56411"/>
            <a:ext cx="7542530" cy="1400810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简单示例：容器</a:t>
            </a:r>
            <a:r>
              <a:rPr lang="zh-CN" altLang="en-US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化</a:t>
            </a:r>
            <a:r>
              <a:rPr lang="zh-CN" altLang="en-US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部署</a:t>
            </a:r>
            <a:r>
              <a:rPr lang="en-US" altLang="zh-CN" sz="2000" b="1" spc="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eBPF</a:t>
            </a:r>
            <a:r>
              <a:rPr lang="zh-CN" altLang="en-US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任务</a:t>
            </a:r>
            <a:r>
              <a:rPr lang="zh-CN" altLang="en-US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，探测内核指标</a:t>
            </a:r>
            <a:endParaRPr lang="en-US" altLang="zh-CN" sz="2000" b="1" spc="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205" y="1149986"/>
            <a:ext cx="3769995" cy="33850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0790" y="1283905"/>
            <a:ext cx="3944043" cy="31172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9223" y="3451867"/>
            <a:ext cx="3232046" cy="29235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785" y="4712839"/>
            <a:ext cx="3023275" cy="197421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936422" y="5556769"/>
            <a:ext cx="43180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/>
              <a:t>启动容器，将</a:t>
            </a:r>
            <a:r>
              <a:rPr kumimoji="1" lang="en-US" altLang="zh-CN" dirty="0"/>
              <a:t>host</a:t>
            </a:r>
            <a:r>
              <a:rPr kumimoji="1" lang="zh-CN" altLang="en-US" dirty="0"/>
              <a:t>主机内核挂载到容器</a:t>
            </a:r>
            <a:r>
              <a:rPr kumimoji="1" lang="zh-CN" altLang="en-US" dirty="0" smtClean="0"/>
              <a:t>中，为云原生做准备</a:t>
            </a:r>
            <a:endParaRPr kumimoji="1" lang="en-US" altLang="zh-CN" dirty="0" smtClean="0"/>
          </a:p>
        </p:txBody>
      </p:sp>
      <p:sp>
        <p:nvSpPr>
          <p:cNvPr id="17" name="矩形 16"/>
          <p:cNvSpPr/>
          <p:nvPr/>
        </p:nvSpPr>
        <p:spPr>
          <a:xfrm>
            <a:off x="8987161" y="1903262"/>
            <a:ext cx="28117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 smtClean="0"/>
              <a:t>内核更新维护</a:t>
            </a:r>
            <a:endParaRPr kumimoji="1" lang="en-US" altLang="zh-CN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044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1766570" y="-56411"/>
            <a:ext cx="8158480" cy="1400810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简单</a:t>
            </a:r>
            <a:r>
              <a:rPr lang="zh-CN" altLang="en-US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示例</a:t>
            </a:r>
            <a:r>
              <a:rPr lang="zh-CN" altLang="en-US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：以</a:t>
            </a:r>
            <a:r>
              <a:rPr lang="en-US" altLang="zh-CN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Prometheus</a:t>
            </a:r>
            <a:r>
              <a:rPr lang="zh-CN" altLang="en-US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指标格式</a:t>
            </a:r>
            <a:r>
              <a:rPr lang="zh-CN" altLang="en-US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，</a:t>
            </a:r>
            <a:r>
              <a:rPr lang="en-US" altLang="zh-CN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Web</a:t>
            </a:r>
            <a:r>
              <a:rPr lang="zh-CN" altLang="en-US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可视化</a:t>
            </a:r>
            <a:r>
              <a:rPr lang="zh-CN" altLang="en-US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内核</a:t>
            </a:r>
            <a:r>
              <a:rPr lang="zh-CN" altLang="en-US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指标</a:t>
            </a:r>
            <a:endParaRPr lang="en-US" altLang="zh-CN" sz="2000" b="1" spc="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0582" y="1073785"/>
            <a:ext cx="4834768" cy="53911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5397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1766570" y="-56411"/>
            <a:ext cx="8158480" cy="1400810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简单</a:t>
            </a:r>
            <a:r>
              <a:rPr lang="zh-CN" altLang="en-US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示例</a:t>
            </a:r>
            <a:r>
              <a:rPr lang="zh-CN" altLang="en-US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：</a:t>
            </a:r>
            <a:r>
              <a:rPr lang="de-DE" altLang="zh-CN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 </a:t>
            </a:r>
            <a:r>
              <a:rPr lang="de-DE" altLang="zh-CN" sz="2000" b="1" spc="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MindSpore</a:t>
            </a:r>
            <a:r>
              <a:rPr lang="zh-CN" altLang="de-DE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与</a:t>
            </a:r>
            <a:r>
              <a:rPr lang="de-DE" altLang="zh-CN" sz="2000" b="1" spc="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e</a:t>
            </a:r>
            <a:r>
              <a:rPr lang="en-US" altLang="zh-CN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BPF</a:t>
            </a:r>
            <a:r>
              <a:rPr lang="zh-CN" altLang="de-DE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初</a:t>
            </a:r>
            <a:r>
              <a:rPr lang="zh-CN" altLang="de-DE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探</a:t>
            </a:r>
            <a:endParaRPr lang="en-US" altLang="zh-CN" sz="2000" b="1" spc="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3850" y="2110209"/>
            <a:ext cx="5607050" cy="3196289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42277" y="3062022"/>
            <a:ext cx="4318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 smtClean="0"/>
              <a:t>使用</a:t>
            </a:r>
            <a:r>
              <a:rPr kumimoji="1" lang="en-US" altLang="zh-CN" dirty="0" err="1" smtClean="0"/>
              <a:t>MindSpore</a:t>
            </a:r>
            <a:r>
              <a:rPr kumimoji="1" lang="zh-CN" altLang="en-US" dirty="0" smtClean="0"/>
              <a:t>框架执行</a:t>
            </a:r>
            <a:r>
              <a:rPr kumimoji="1" lang="en-US" altLang="zh-CN" dirty="0" err="1" smtClean="0"/>
              <a:t>Lenet</a:t>
            </a:r>
            <a:r>
              <a:rPr kumimoji="1" lang="zh-CN" altLang="en-US" dirty="0" smtClean="0"/>
              <a:t>任务，若调用</a:t>
            </a:r>
            <a:r>
              <a:rPr kumimoji="1" lang="zh-CN" altLang="en-US" dirty="0"/>
              <a:t>到</a:t>
            </a:r>
            <a:r>
              <a:rPr kumimoji="1" lang="en-US" altLang="zh-CN" dirty="0" err="1"/>
              <a:t>blk_account_io_done</a:t>
            </a:r>
            <a:r>
              <a:rPr kumimoji="1" lang="zh-CN" altLang="en-US" dirty="0"/>
              <a:t>内核函数则打印出</a:t>
            </a:r>
            <a:r>
              <a:rPr kumimoji="1" lang="en-US" altLang="zh-CN" dirty="0"/>
              <a:t>hello world</a:t>
            </a:r>
            <a:r>
              <a:rPr kumimoji="1" lang="zh-CN" altLang="en-US" dirty="0" smtClean="0"/>
              <a:t>字样，否则，则不打印</a:t>
            </a:r>
            <a:endParaRPr kumimoji="1" lang="en-US" altLang="zh-CN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290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1766570" y="-56411"/>
            <a:ext cx="7542530" cy="1400810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未来规划</a:t>
            </a:r>
            <a:endParaRPr lang="en-US" altLang="zh-CN" sz="2000" b="1" spc="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50" y="2127250"/>
            <a:ext cx="10579100" cy="2603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7803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>
            <p:custDataLst>
              <p:tags r:id="rId2"/>
            </p:custDataLst>
          </p:nvPr>
        </p:nvSpPr>
        <p:spPr bwMode="auto">
          <a:xfrm>
            <a:off x="6002338" y="0"/>
            <a:ext cx="71755" cy="6858000"/>
          </a:xfrm>
          <a:prstGeom prst="rect">
            <a:avLst/>
          </a:prstGeom>
          <a:solidFill>
            <a:srgbClr val="B9D3F9"/>
          </a:solidFill>
          <a:ln w="19050">
            <a:noFill/>
            <a:round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6" name="椭圆 35"/>
          <p:cNvSpPr/>
          <p:nvPr>
            <p:custDataLst>
              <p:tags r:id="rId3"/>
            </p:custDataLst>
          </p:nvPr>
        </p:nvSpPr>
        <p:spPr bwMode="auto">
          <a:xfrm>
            <a:off x="5712160" y="3867785"/>
            <a:ext cx="635000" cy="635000"/>
          </a:xfrm>
          <a:prstGeom prst="ellipse">
            <a:avLst/>
          </a:prstGeom>
          <a:solidFill>
            <a:srgbClr val="B9D3F9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03</a:t>
            </a:r>
          </a:p>
        </p:txBody>
      </p:sp>
      <p:sp>
        <p:nvSpPr>
          <p:cNvPr id="35" name="椭圆 34"/>
          <p:cNvSpPr/>
          <p:nvPr>
            <p:custDataLst>
              <p:tags r:id="rId4"/>
            </p:custDataLst>
          </p:nvPr>
        </p:nvSpPr>
        <p:spPr bwMode="auto">
          <a:xfrm>
            <a:off x="5704523" y="2531745"/>
            <a:ext cx="635000" cy="635000"/>
          </a:xfrm>
          <a:prstGeom prst="ellipse">
            <a:avLst/>
          </a:prstGeom>
          <a:solidFill>
            <a:srgbClr val="98E1EA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02</a:t>
            </a:r>
          </a:p>
        </p:txBody>
      </p:sp>
      <p:sp>
        <p:nvSpPr>
          <p:cNvPr id="34" name="椭圆 33"/>
          <p:cNvSpPr/>
          <p:nvPr>
            <p:custDataLst>
              <p:tags r:id="rId5"/>
            </p:custDataLst>
          </p:nvPr>
        </p:nvSpPr>
        <p:spPr bwMode="auto">
          <a:xfrm>
            <a:off x="5703888" y="1013460"/>
            <a:ext cx="635000" cy="635000"/>
          </a:xfrm>
          <a:prstGeom prst="ellipse">
            <a:avLst/>
          </a:prstGeom>
          <a:solidFill>
            <a:srgbClr val="B9D3F9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01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974090" y="452120"/>
            <a:ext cx="37414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3B1E5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Contents</a:t>
            </a:r>
          </a:p>
        </p:txBody>
      </p:sp>
      <p:sp>
        <p:nvSpPr>
          <p:cNvPr id="2" name="椭圆 1"/>
          <p:cNvSpPr/>
          <p:nvPr/>
        </p:nvSpPr>
        <p:spPr>
          <a:xfrm>
            <a:off x="2712720" y="352742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3014345" y="3677920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3581400" y="3527425"/>
            <a:ext cx="2026920" cy="0"/>
          </a:xfrm>
          <a:prstGeom prst="line">
            <a:avLst/>
          </a:prstGeom>
          <a:ln>
            <a:solidFill>
              <a:srgbClr val="8FC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等腰三角形 24"/>
          <p:cNvSpPr/>
          <p:nvPr/>
        </p:nvSpPr>
        <p:spPr>
          <a:xfrm>
            <a:off x="4715510" y="3434715"/>
            <a:ext cx="184785" cy="184785"/>
          </a:xfrm>
          <a:prstGeom prst="triangle">
            <a:avLst/>
          </a:prstGeom>
          <a:solidFill>
            <a:srgbClr val="43B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181465" y="190817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6410960" y="2092325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9182100" y="461454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>
            <a:off x="6411595" y="4782185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6999605" y="4598035"/>
            <a:ext cx="2026920" cy="0"/>
          </a:xfrm>
          <a:prstGeom prst="line">
            <a:avLst/>
          </a:prstGeom>
          <a:ln>
            <a:solidFill>
              <a:srgbClr val="8FC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等腰三角形 31"/>
          <p:cNvSpPr/>
          <p:nvPr/>
        </p:nvSpPr>
        <p:spPr>
          <a:xfrm>
            <a:off x="8192770" y="4505325"/>
            <a:ext cx="184785" cy="184785"/>
          </a:xfrm>
          <a:prstGeom prst="triangle">
            <a:avLst/>
          </a:prstGeom>
          <a:solidFill>
            <a:srgbClr val="43B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5650230" y="951865"/>
            <a:ext cx="742315" cy="744220"/>
          </a:xfrm>
          <a:prstGeom prst="ellipse">
            <a:avLst/>
          </a:prstGeom>
          <a:noFill/>
          <a:ln>
            <a:solidFill>
              <a:srgbClr val="98E1E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5654675" y="2469515"/>
            <a:ext cx="742315" cy="744220"/>
          </a:xfrm>
          <a:prstGeom prst="ellipse">
            <a:avLst/>
          </a:prstGeom>
          <a:noFill/>
          <a:ln>
            <a:solidFill>
              <a:srgbClr val="B9D3F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652770" y="3808730"/>
            <a:ext cx="742315" cy="744220"/>
          </a:xfrm>
          <a:prstGeom prst="ellipse">
            <a:avLst/>
          </a:prstGeom>
          <a:noFill/>
          <a:ln>
            <a:solidFill>
              <a:srgbClr val="98E1E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曲线连接符 6"/>
          <p:cNvCxnSpPr/>
          <p:nvPr/>
        </p:nvCxnSpPr>
        <p:spPr>
          <a:xfrm rot="10800000">
            <a:off x="2081530" y="828040"/>
            <a:ext cx="19685" cy="3175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ogo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228714" y="1689655"/>
            <a:ext cx="293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eBPF</a:t>
            </a:r>
            <a:r>
              <a:rPr kumimoji="1" lang="zh-CN" altLang="en-US" dirty="0" smtClean="0"/>
              <a:t>简介</a:t>
            </a:r>
            <a:endParaRPr kumimoji="1"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2844800" y="3073473"/>
            <a:ext cx="293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MindSpore</a:t>
            </a:r>
            <a:r>
              <a:rPr kumimoji="1" lang="zh-CN" altLang="en-US" dirty="0" smtClean="0"/>
              <a:t>与</a:t>
            </a:r>
            <a:r>
              <a:rPr kumimoji="1" lang="en-US" altLang="zh-CN" dirty="0" err="1" smtClean="0"/>
              <a:t>eBPF</a:t>
            </a:r>
            <a:r>
              <a:rPr kumimoji="1" lang="zh-CN" altLang="en-US" dirty="0" smtClean="0"/>
              <a:t>协同</a:t>
            </a:r>
            <a:endParaRPr kumimoji="1"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7360921" y="4203104"/>
            <a:ext cx="293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</a:rPr>
              <a:t>Demo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301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6" grpId="0" bldLvl="0" animBg="1"/>
      <p:bldP spid="35" grpId="0" bldLvl="0" animBg="1"/>
      <p:bldP spid="34" grpId="0" bldLvl="0" animBg="1"/>
      <p:bldP spid="17" grpId="0"/>
      <p:bldP spid="2" grpId="0" bldLvl="0" animBg="1"/>
      <p:bldP spid="2" grpId="1" animBg="1"/>
      <p:bldP spid="25" grpId="0" bldLvl="0" animBg="1"/>
      <p:bldP spid="25" grpId="1" animBg="1"/>
      <p:bldP spid="20" grpId="0" bldLvl="0" animBg="1"/>
      <p:bldP spid="20" grpId="1" animBg="1"/>
      <p:bldP spid="29" grpId="0" bldLvl="0" animBg="1"/>
      <p:bldP spid="29" grpId="1" animBg="1"/>
      <p:bldP spid="32" grpId="0" bldLvl="0" animBg="1"/>
      <p:bldP spid="32" grpId="1" animBg="1"/>
      <p:bldP spid="42" grpId="0" bldLvl="0" animBg="1"/>
      <p:bldP spid="43" grpId="0" animBg="1"/>
      <p:bldP spid="43" grpId="1" bldLvl="0" animBg="1"/>
      <p:bldP spid="44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1766570" y="66040"/>
            <a:ext cx="4944110" cy="1400810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 fontAlgn="auto">
              <a:lnSpc>
                <a:spcPct val="120000"/>
              </a:lnSpc>
            </a:pPr>
            <a:r>
              <a:rPr lang="en-US" altLang="zh-CN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Arial" panose="020B0604020202090204" pitchFamily="34" charset="0"/>
              </a:rPr>
              <a:t>Demo</a:t>
            </a:r>
            <a:endParaRPr lang="en-US" altLang="zh-CN" sz="2000" b="1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90204" pitchFamily="34" charset="0"/>
              <a:ea typeface="微软雅黑" panose="020B0503020204020204" pitchFamily="34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pic>
        <p:nvPicPr>
          <p:cNvPr id="3" name="图片 2">
            <a:hlinkClick r:id="rId6" action="ppaction://hlinkfile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0155" y="1901810"/>
            <a:ext cx="9639300" cy="33539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9121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1766570" y="220662"/>
            <a:ext cx="4944110" cy="1400810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 fontAlgn="auto">
              <a:lnSpc>
                <a:spcPct val="120000"/>
              </a:lnSpc>
            </a:pPr>
            <a:r>
              <a:rPr lang="zh-CN" altLang="en-US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联系我们</a:t>
            </a: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79270" y="4257040"/>
            <a:ext cx="67233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官网：</a:t>
            </a:r>
            <a:r>
              <a:rPr lang="en-US" altLang="zh-CN">
                <a:hlinkClick r:id="rId6" action="ppaction://hlinkfile"/>
              </a:rPr>
              <a:t>https://www.mindspore.cn/</a:t>
            </a:r>
            <a:r>
              <a:rPr lang="en-US" altLang="zh-CN"/>
              <a:t> </a:t>
            </a:r>
          </a:p>
          <a:p>
            <a:r>
              <a:rPr lang="en-US" altLang="zh-CN" b="1"/>
              <a:t>Gitee:</a:t>
            </a:r>
            <a:r>
              <a:rPr lang="en-US" altLang="zh-CN"/>
              <a:t> </a:t>
            </a:r>
            <a:r>
              <a:rPr lang="en-US" altLang="zh-CN">
                <a:hlinkClick r:id="rId7" action="ppaction://hlinkfile"/>
              </a:rPr>
              <a:t>https://gitee.com/mindspore</a:t>
            </a:r>
            <a:endParaRPr lang="en-US" altLang="zh-CN"/>
          </a:p>
          <a:p>
            <a:r>
              <a:rPr lang="en-US" altLang="zh-CN" b="1"/>
              <a:t>Github:</a:t>
            </a:r>
            <a:r>
              <a:rPr lang="en-US" altLang="zh-CN"/>
              <a:t> </a:t>
            </a:r>
            <a:r>
              <a:rPr lang="en-US" altLang="zh-CN">
                <a:hlinkClick r:id="rId8" action="ppaction://hlinkfile"/>
              </a:rPr>
              <a:t>https://github.com/mindspore-ai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779270" y="2122805"/>
            <a:ext cx="59226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如果您有任何问题，欢迎关注我们的</a:t>
            </a:r>
            <a:r>
              <a:rPr lang="en-US" altLang="zh-CN"/>
              <a:t>Gitee</a:t>
            </a:r>
            <a:r>
              <a:rPr lang="zh-CN" altLang="en-US"/>
              <a:t>和</a:t>
            </a:r>
            <a:r>
              <a:rPr lang="en-US" altLang="zh-CN"/>
              <a:t>Github</a:t>
            </a:r>
            <a:r>
              <a:rPr lang="zh-CN" altLang="en-US"/>
              <a:t>，提</a:t>
            </a:r>
            <a:r>
              <a:rPr lang="en-US" altLang="zh-CN"/>
              <a:t>issue</a:t>
            </a:r>
            <a:r>
              <a:rPr lang="zh-CN" altLang="en-US"/>
              <a:t>，我们会及时为您解答。您也可以加入我们的官方</a:t>
            </a:r>
            <a:r>
              <a:rPr lang="en-US" altLang="zh-CN"/>
              <a:t>QQ</a:t>
            </a:r>
            <a:r>
              <a:rPr lang="zh-CN" altLang="en-US"/>
              <a:t>群，直接与技术专家互动</a:t>
            </a:r>
            <a:r>
              <a:rPr lang="en-US" altLang="zh-CN"/>
              <a:t>~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89570" y="2122805"/>
            <a:ext cx="2573655" cy="35274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995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>
            <p:custDataLst>
              <p:tags r:id="rId2"/>
            </p:custDataLst>
          </p:nvPr>
        </p:nvSpPr>
        <p:spPr bwMode="auto">
          <a:xfrm>
            <a:off x="6002338" y="0"/>
            <a:ext cx="71755" cy="6858000"/>
          </a:xfrm>
          <a:prstGeom prst="rect">
            <a:avLst/>
          </a:prstGeom>
          <a:solidFill>
            <a:srgbClr val="B9D3F9"/>
          </a:solidFill>
          <a:ln w="19050">
            <a:noFill/>
            <a:round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6" name="椭圆 35"/>
          <p:cNvSpPr/>
          <p:nvPr>
            <p:custDataLst>
              <p:tags r:id="rId3"/>
            </p:custDataLst>
          </p:nvPr>
        </p:nvSpPr>
        <p:spPr bwMode="auto">
          <a:xfrm>
            <a:off x="5712160" y="3867785"/>
            <a:ext cx="635000" cy="635000"/>
          </a:xfrm>
          <a:prstGeom prst="ellipse">
            <a:avLst/>
          </a:prstGeom>
          <a:solidFill>
            <a:srgbClr val="B9D3F9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03</a:t>
            </a:r>
          </a:p>
        </p:txBody>
      </p:sp>
      <p:sp>
        <p:nvSpPr>
          <p:cNvPr id="35" name="椭圆 34"/>
          <p:cNvSpPr/>
          <p:nvPr>
            <p:custDataLst>
              <p:tags r:id="rId4"/>
            </p:custDataLst>
          </p:nvPr>
        </p:nvSpPr>
        <p:spPr bwMode="auto">
          <a:xfrm>
            <a:off x="5704523" y="2531745"/>
            <a:ext cx="635000" cy="635000"/>
          </a:xfrm>
          <a:prstGeom prst="ellipse">
            <a:avLst/>
          </a:prstGeom>
          <a:solidFill>
            <a:srgbClr val="98E1EA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02</a:t>
            </a:r>
          </a:p>
        </p:txBody>
      </p:sp>
      <p:sp>
        <p:nvSpPr>
          <p:cNvPr id="34" name="椭圆 33"/>
          <p:cNvSpPr/>
          <p:nvPr>
            <p:custDataLst>
              <p:tags r:id="rId5"/>
            </p:custDataLst>
          </p:nvPr>
        </p:nvSpPr>
        <p:spPr bwMode="auto">
          <a:xfrm>
            <a:off x="5703888" y="1013460"/>
            <a:ext cx="635000" cy="635000"/>
          </a:xfrm>
          <a:prstGeom prst="ellipse">
            <a:avLst/>
          </a:prstGeom>
          <a:solidFill>
            <a:srgbClr val="B9D3F9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01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974090" y="452120"/>
            <a:ext cx="37414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3B1E5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Contents</a:t>
            </a:r>
          </a:p>
        </p:txBody>
      </p:sp>
      <p:sp>
        <p:nvSpPr>
          <p:cNvPr id="2" name="椭圆 1"/>
          <p:cNvSpPr/>
          <p:nvPr/>
        </p:nvSpPr>
        <p:spPr>
          <a:xfrm>
            <a:off x="2712720" y="352742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3014345" y="3677920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3581400" y="3527425"/>
            <a:ext cx="2026920" cy="0"/>
          </a:xfrm>
          <a:prstGeom prst="line">
            <a:avLst/>
          </a:prstGeom>
          <a:ln>
            <a:solidFill>
              <a:srgbClr val="8FC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等腰三角形 24"/>
          <p:cNvSpPr/>
          <p:nvPr/>
        </p:nvSpPr>
        <p:spPr>
          <a:xfrm>
            <a:off x="4715510" y="3434715"/>
            <a:ext cx="184785" cy="184785"/>
          </a:xfrm>
          <a:prstGeom prst="triangle">
            <a:avLst/>
          </a:prstGeom>
          <a:solidFill>
            <a:srgbClr val="43B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181465" y="190817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6410960" y="2092325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9182100" y="461454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>
            <a:off x="6411595" y="4782185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6999605" y="4598035"/>
            <a:ext cx="2026920" cy="0"/>
          </a:xfrm>
          <a:prstGeom prst="line">
            <a:avLst/>
          </a:prstGeom>
          <a:ln>
            <a:solidFill>
              <a:srgbClr val="8FC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等腰三角形 31"/>
          <p:cNvSpPr/>
          <p:nvPr/>
        </p:nvSpPr>
        <p:spPr>
          <a:xfrm>
            <a:off x="8192770" y="4505325"/>
            <a:ext cx="184785" cy="184785"/>
          </a:xfrm>
          <a:prstGeom prst="triangle">
            <a:avLst/>
          </a:prstGeom>
          <a:solidFill>
            <a:srgbClr val="43B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5650230" y="951865"/>
            <a:ext cx="742315" cy="744220"/>
          </a:xfrm>
          <a:prstGeom prst="ellipse">
            <a:avLst/>
          </a:prstGeom>
          <a:noFill/>
          <a:ln>
            <a:solidFill>
              <a:srgbClr val="98E1E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5654675" y="2469515"/>
            <a:ext cx="742315" cy="744220"/>
          </a:xfrm>
          <a:prstGeom prst="ellipse">
            <a:avLst/>
          </a:prstGeom>
          <a:noFill/>
          <a:ln>
            <a:solidFill>
              <a:srgbClr val="B9D3F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652770" y="3808730"/>
            <a:ext cx="742315" cy="744220"/>
          </a:xfrm>
          <a:prstGeom prst="ellipse">
            <a:avLst/>
          </a:prstGeom>
          <a:noFill/>
          <a:ln>
            <a:solidFill>
              <a:srgbClr val="98E1E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曲线连接符 6"/>
          <p:cNvCxnSpPr/>
          <p:nvPr/>
        </p:nvCxnSpPr>
        <p:spPr>
          <a:xfrm rot="10800000">
            <a:off x="2081530" y="828040"/>
            <a:ext cx="19685" cy="3175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ogo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228714" y="1689655"/>
            <a:ext cx="293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>
                <a:solidFill>
                  <a:schemeClr val="accent5">
                    <a:lumMod val="75000"/>
                  </a:schemeClr>
                </a:solidFill>
              </a:rPr>
              <a:t>eBPF</a:t>
            </a:r>
            <a:r>
              <a:rPr kumimoji="1" lang="zh-CN" altLang="en-US" dirty="0" smtClean="0">
                <a:solidFill>
                  <a:schemeClr val="accent5">
                    <a:lumMod val="75000"/>
                  </a:schemeClr>
                </a:solidFill>
              </a:rPr>
              <a:t>简介</a:t>
            </a:r>
            <a:endParaRPr kumimoji="1"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844800" y="3073473"/>
            <a:ext cx="293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MindSpore</a:t>
            </a:r>
            <a:r>
              <a:rPr kumimoji="1" lang="zh-CN" altLang="en-US" dirty="0" smtClean="0"/>
              <a:t>与</a:t>
            </a:r>
            <a:r>
              <a:rPr kumimoji="1" lang="en-US" altLang="zh-CN" dirty="0" err="1" smtClean="0"/>
              <a:t>eBPF</a:t>
            </a:r>
            <a:r>
              <a:rPr kumimoji="1" lang="zh-CN" altLang="en-US" dirty="0" smtClean="0"/>
              <a:t>协同</a:t>
            </a:r>
            <a:endParaRPr kumimoji="1"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7449203" y="4199176"/>
            <a:ext cx="293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Demo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6" grpId="0" bldLvl="0" animBg="1"/>
      <p:bldP spid="35" grpId="0" bldLvl="0" animBg="1"/>
      <p:bldP spid="34" grpId="0" bldLvl="0" animBg="1"/>
      <p:bldP spid="17" grpId="0"/>
      <p:bldP spid="2" grpId="0" bldLvl="0" animBg="1"/>
      <p:bldP spid="2" grpId="1" animBg="1"/>
      <p:bldP spid="25" grpId="0" bldLvl="0" animBg="1"/>
      <p:bldP spid="25" grpId="1" animBg="1"/>
      <p:bldP spid="20" grpId="0" bldLvl="0" animBg="1"/>
      <p:bldP spid="20" grpId="1" animBg="1"/>
      <p:bldP spid="29" grpId="0" bldLvl="0" animBg="1"/>
      <p:bldP spid="29" grpId="1" animBg="1"/>
      <p:bldP spid="32" grpId="0" bldLvl="0" animBg="1"/>
      <p:bldP spid="32" grpId="1" animBg="1"/>
      <p:bldP spid="42" grpId="0" bldLvl="0" animBg="1"/>
      <p:bldP spid="43" grpId="0" animBg="1"/>
      <p:bldP spid="43" grpId="1" bldLvl="0" animBg="1"/>
      <p:bldP spid="44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35" y="-22225"/>
            <a:ext cx="12191365" cy="69030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6000">
                <a:srgbClr val="93BAEF">
                  <a:alpha val="49000"/>
                  <a:lumMod val="64000"/>
                  <a:lumOff val="36000"/>
                </a:srgbClr>
              </a:gs>
              <a:gs pos="88000">
                <a:srgbClr val="7FADEC">
                  <a:alpha val="86000"/>
                  <a:lumMod val="96000"/>
                  <a:lumOff val="4000"/>
                </a:srgbClr>
              </a:gs>
              <a:gs pos="100000">
                <a:srgbClr val="16779B">
                  <a:alpha val="71000"/>
                  <a:lumMod val="79000"/>
                  <a:lumOff val="21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 rot="5400000">
            <a:off x="2630805" y="-2651760"/>
            <a:ext cx="6932295" cy="1219263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6000">
                <a:srgbClr val="93BAEF">
                  <a:alpha val="49000"/>
                  <a:lumMod val="64000"/>
                  <a:lumOff val="36000"/>
                </a:srgbClr>
              </a:gs>
              <a:gs pos="88000">
                <a:srgbClr val="7FADEC">
                  <a:alpha val="86000"/>
                  <a:lumMod val="96000"/>
                  <a:lumOff val="4000"/>
                </a:srgbClr>
              </a:gs>
              <a:gs pos="100000">
                <a:srgbClr val="16779B">
                  <a:alpha val="71000"/>
                  <a:lumMod val="79000"/>
                  <a:lumOff val="21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82980" y="1553210"/>
            <a:ext cx="110832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rgbClr val="125E7D"/>
                </a:solidFill>
                <a:latin typeface="TypeLand.com 康熙字典體" charset="-120"/>
                <a:ea typeface="TypeLand.com 康熙字典體" charset="-120"/>
              </a:rPr>
              <a:t>THANK  YOU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1766570" y="-56411"/>
            <a:ext cx="4944110" cy="1400810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 fontAlgn="auto">
              <a:lnSpc>
                <a:spcPct val="120000"/>
              </a:lnSpc>
            </a:pPr>
            <a:r>
              <a:rPr lang="en-US" altLang="zh-CN" sz="2000" b="1" spc="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Arial" panose="020B0604020202090204" pitchFamily="34" charset="0"/>
              </a:rPr>
              <a:t>e</a:t>
            </a:r>
            <a:r>
              <a:rPr lang="en-US" altLang="zh-CN" sz="2000" b="1" spc="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Arial" panose="020B0604020202090204" pitchFamily="34" charset="0"/>
              </a:rPr>
              <a:t>BPF</a:t>
            </a:r>
            <a:r>
              <a:rPr lang="zh-CN" altLang="en-US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Arial" panose="020B0604020202090204" pitchFamily="34" charset="0"/>
              </a:rPr>
              <a:t>前生</a:t>
            </a:r>
            <a:endParaRPr lang="en-US" altLang="zh-CN" sz="2000" b="1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90204" pitchFamily="34" charset="0"/>
              <a:ea typeface="微软雅黑" panose="020B0503020204020204" pitchFamily="34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83285" y="2173973"/>
            <a:ext cx="535491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BPF(Berkeley Packet </a:t>
            </a:r>
            <a:r>
              <a:rPr lang="en-US" altLang="zh-CN" dirty="0" smtClean="0"/>
              <a:t>Filter)</a:t>
            </a:r>
            <a:r>
              <a:rPr lang="zh-CN" altLang="en-US" dirty="0"/>
              <a:t>：用于过滤</a:t>
            </a:r>
            <a:r>
              <a:rPr lang="en-US" altLang="zh-CN" dirty="0"/>
              <a:t>(filter)</a:t>
            </a:r>
            <a:r>
              <a:rPr lang="zh-CN" altLang="en-US" dirty="0"/>
              <a:t>网络报文</a:t>
            </a:r>
            <a:r>
              <a:rPr lang="en-US" altLang="zh-CN" dirty="0"/>
              <a:t>(packet</a:t>
            </a:r>
            <a:r>
              <a:rPr lang="en-US" altLang="zh-CN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/>
              <a:t>两大特点：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sz="1600" dirty="0" smtClean="0"/>
              <a:t>过滤：根据用户输入规则过滤报文；</a:t>
            </a:r>
            <a:endParaRPr lang="en-US" altLang="zh-CN" sz="1600" dirty="0" smtClean="0"/>
          </a:p>
          <a:p>
            <a:pPr lvl="1">
              <a:lnSpc>
                <a:spcPct val="150000"/>
              </a:lnSpc>
            </a:pPr>
            <a:r>
              <a:rPr lang="zh-CN" altLang="en-US" sz="1600" dirty="0" smtClean="0"/>
              <a:t>拷贝：负责从网卡驱动层拷贝符合条件的数据包到用户空间；</a:t>
            </a:r>
            <a:endParaRPr lang="en-US" altLang="zh-CN" sz="1600" dirty="0"/>
          </a:p>
          <a:p>
            <a:pPr marL="0" lvl="1">
              <a:lnSpc>
                <a:spcPct val="150000"/>
              </a:lnSpc>
            </a:pPr>
            <a:r>
              <a:rPr lang="zh-CN" altLang="en-US" dirty="0" smtClean="0"/>
              <a:t>目的：解决当时包过滤机制效率低下的问题</a:t>
            </a:r>
            <a:endParaRPr lang="en-US" altLang="zh-CN" dirty="0"/>
          </a:p>
        </p:txBody>
      </p:sp>
      <p:pic>
        <p:nvPicPr>
          <p:cNvPr id="2" name="Picture 2" descr="https://www.ibm.com/developerworks/cn/linux/l-lo-eBPF-history/image00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792" y="1716741"/>
            <a:ext cx="4819650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1766570" y="-56411"/>
            <a:ext cx="4944110" cy="1400810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BPF</a:t>
            </a:r>
            <a:r>
              <a:rPr lang="zh-CN" altLang="en-US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应用</a:t>
            </a:r>
            <a:r>
              <a:rPr lang="zh-CN" altLang="en-US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示例</a:t>
            </a:r>
            <a:endParaRPr lang="en-US" altLang="zh-CN" sz="2000" b="1" spc="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416513" y="1187450"/>
            <a:ext cx="535491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作用：只抓取流经本机的数据包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-d</a:t>
            </a:r>
            <a:r>
              <a:rPr lang="zh-CN" altLang="en-US" dirty="0" smtClean="0"/>
              <a:t>：将输入的表达式转化为人类可读的看似汇编的代码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err="1"/>
              <a:t>tcp</a:t>
            </a:r>
            <a:r>
              <a:rPr lang="en-US" altLang="zh-CN" dirty="0"/>
              <a:t> and </a:t>
            </a:r>
            <a:r>
              <a:rPr lang="en-US" altLang="zh-CN" dirty="0" err="1"/>
              <a:t>dst</a:t>
            </a:r>
            <a:r>
              <a:rPr lang="en-US" altLang="zh-CN" dirty="0"/>
              <a:t> port </a:t>
            </a:r>
            <a:r>
              <a:rPr lang="en-US" altLang="zh-CN" dirty="0" smtClean="0"/>
              <a:t>7070</a:t>
            </a:r>
            <a:r>
              <a:rPr lang="zh-CN" altLang="en-US" dirty="0" smtClean="0"/>
              <a:t>：用户输入的过滤规则</a:t>
            </a:r>
            <a:endParaRPr lang="en-US" altLang="zh-CN" dirty="0" smtClean="0"/>
          </a:p>
        </p:txBody>
      </p:sp>
      <p:sp>
        <p:nvSpPr>
          <p:cNvPr id="4" name="右箭头 3"/>
          <p:cNvSpPr/>
          <p:nvPr/>
        </p:nvSpPr>
        <p:spPr>
          <a:xfrm rot="1669874">
            <a:off x="3560329" y="2327827"/>
            <a:ext cx="834425" cy="299954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右箭头 12"/>
          <p:cNvSpPr/>
          <p:nvPr/>
        </p:nvSpPr>
        <p:spPr>
          <a:xfrm rot="1669874">
            <a:off x="3382441" y="3559691"/>
            <a:ext cx="834425" cy="299954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9786" y="539811"/>
            <a:ext cx="3518014" cy="77273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6513" y="3709668"/>
            <a:ext cx="5867400" cy="2971800"/>
          </a:xfrm>
          <a:prstGeom prst="rect">
            <a:avLst/>
          </a:prstGeom>
        </p:spPr>
      </p:pic>
      <p:sp>
        <p:nvSpPr>
          <p:cNvPr id="17" name="下箭头 16"/>
          <p:cNvSpPr/>
          <p:nvPr/>
        </p:nvSpPr>
        <p:spPr>
          <a:xfrm>
            <a:off x="5404872" y="2941776"/>
            <a:ext cx="3378200" cy="767892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libpcap</a:t>
            </a:r>
            <a:endParaRPr kumimoji="1" lang="zh-CN" altLang="en-US" dirty="0"/>
          </a:p>
        </p:txBody>
      </p:sp>
      <p:pic>
        <p:nvPicPr>
          <p:cNvPr id="2052" name="Picture 4" descr="https://www.ibm.com/developerworks/cn/linux/l-lo-eBPF-history/image00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14" y="1263577"/>
            <a:ext cx="3134560" cy="308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499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1766570" y="-56411"/>
            <a:ext cx="4944110" cy="1400810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BPF</a:t>
            </a:r>
            <a:r>
              <a:rPr lang="zh-CN" altLang="en-US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 </a:t>
            </a:r>
            <a:r>
              <a:rPr lang="en-US" altLang="zh-CN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JIT</a:t>
            </a:r>
            <a:r>
              <a:rPr lang="zh-CN" altLang="en-US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引入</a:t>
            </a:r>
            <a:endParaRPr lang="en-US" altLang="zh-CN" sz="2000" b="1" spc="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883284" y="1771650"/>
            <a:ext cx="9416415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altLang="zh-CN" dirty="0"/>
              <a:t>JIT(Just-In-Time) </a:t>
            </a:r>
            <a:r>
              <a:rPr lang="de-DE" altLang="zh-CN" dirty="0" smtClean="0"/>
              <a:t>Compiler</a:t>
            </a:r>
            <a:r>
              <a:rPr lang="zh-CN" altLang="en-US" dirty="0" smtClean="0"/>
              <a:t>，在一些特定硬件平台，进行提速。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err="1"/>
              <a:t>bpf_int_jit_compile</a:t>
            </a:r>
            <a:r>
              <a:rPr lang="en-US" altLang="zh-CN" dirty="0" smtClean="0"/>
              <a:t>()</a:t>
            </a:r>
            <a:r>
              <a:rPr lang="zh-CN" altLang="en-US" dirty="0" smtClean="0"/>
              <a:t>：将传入</a:t>
            </a:r>
            <a:r>
              <a:rPr lang="zh-CN" altLang="en-US" dirty="0"/>
              <a:t>的 </a:t>
            </a:r>
            <a:r>
              <a:rPr lang="en-US" altLang="zh-CN" dirty="0"/>
              <a:t>BPF </a:t>
            </a:r>
            <a:r>
              <a:rPr lang="zh-CN" altLang="en-US" dirty="0"/>
              <a:t>伪</a:t>
            </a:r>
            <a:r>
              <a:rPr lang="zh-CN" altLang="en-US" dirty="0" smtClean="0"/>
              <a:t>代码加以编译，</a:t>
            </a:r>
            <a:r>
              <a:rPr lang="zh-CN" altLang="en-US" dirty="0"/>
              <a:t>编译</a:t>
            </a:r>
            <a:r>
              <a:rPr lang="zh-CN" altLang="en-US" dirty="0" smtClean="0"/>
              <a:t>结果取代的原有的处理</a:t>
            </a:r>
            <a:r>
              <a:rPr lang="zh-CN" altLang="en-US" dirty="0"/>
              <a:t>函数 </a:t>
            </a:r>
            <a:r>
              <a:rPr lang="en-US" altLang="zh-CN" dirty="0" err="1"/>
              <a:t>sk_run_filter</a:t>
            </a:r>
            <a:r>
              <a:rPr lang="en-US" altLang="zh-CN" dirty="0" smtClean="0"/>
              <a:t>()</a:t>
            </a:r>
            <a:r>
              <a:rPr lang="zh-CN" altLang="en-US" dirty="0" smtClean="0"/>
              <a:t>，负责报文到来时进行过滤的操作，提升效率。</a:t>
            </a:r>
            <a:endParaRPr lang="en-US" altLang="zh-CN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982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1766570" y="-56411"/>
            <a:ext cx="4944110" cy="1400810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BPF</a:t>
            </a:r>
            <a:r>
              <a:rPr lang="zh-CN" altLang="en-US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演进</a:t>
            </a:r>
            <a:endParaRPr lang="en-US" altLang="zh-CN" sz="2000" b="1" spc="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12287" y="1854820"/>
            <a:ext cx="4922355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zh-CN" dirty="0" err="1" smtClean="0"/>
              <a:t>eBPF</a:t>
            </a:r>
            <a:r>
              <a:rPr lang="en-US" altLang="zh-CN" dirty="0" smtClean="0"/>
              <a:t>(extend </a:t>
            </a:r>
            <a:r>
              <a:rPr lang="en-US" altLang="zh-CN" dirty="0"/>
              <a:t>BPF)</a:t>
            </a:r>
            <a:r>
              <a:rPr lang="zh-CN" altLang="en-US" dirty="0"/>
              <a:t>的演进可谓是革命性的：</a:t>
            </a:r>
            <a:endParaRPr lang="en-US" altLang="zh-CN" dirty="0"/>
          </a:p>
          <a:p>
            <a:pPr lvl="1" fontAlgn="base"/>
            <a:r>
              <a:rPr lang="zh-CN" altLang="en-US" sz="1600" dirty="0" smtClean="0"/>
              <a:t>应用场景</a:t>
            </a:r>
            <a:r>
              <a:rPr lang="zh-CN" altLang="en-US" sz="1600" dirty="0"/>
              <a:t>扩展</a:t>
            </a:r>
            <a:r>
              <a:rPr lang="zh-CN" altLang="en-US" sz="1600" dirty="0" smtClean="0"/>
              <a:t>：流控，应用性能调优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监控，内核跟踪等；</a:t>
            </a:r>
            <a:endParaRPr lang="en-US" altLang="zh-CN" sz="1600" dirty="0" smtClean="0"/>
          </a:p>
          <a:p>
            <a:pPr lvl="1" fontAlgn="base"/>
            <a:r>
              <a:rPr lang="zh-CN" altLang="en-US" sz="1600" dirty="0" smtClean="0"/>
              <a:t>大大改进接口设计及易用性。</a:t>
            </a:r>
            <a:endParaRPr lang="en-US" altLang="zh-CN" sz="1600" dirty="0" smtClean="0"/>
          </a:p>
          <a:p>
            <a:pPr lvl="1" fontAlgn="base"/>
            <a:endParaRPr lang="en-US" altLang="zh-CN" sz="1600" dirty="0"/>
          </a:p>
          <a:p>
            <a:pPr marL="0" lvl="1" fontAlgn="base"/>
            <a:r>
              <a:rPr lang="zh-CN" altLang="en-US" dirty="0" smtClean="0"/>
              <a:t>硬件变革推动软件变革，系统开销已经从硬件转到软件：</a:t>
            </a:r>
          </a:p>
          <a:p>
            <a:pPr lvl="1" fontAlgn="base"/>
            <a:r>
              <a:rPr lang="zh-CN" altLang="en-US" sz="1600" dirty="0" smtClean="0"/>
              <a:t>硬件发展，如： </a:t>
            </a:r>
            <a:r>
              <a:rPr lang="en-US" altLang="zh-CN" sz="1600" dirty="0" err="1" smtClean="0"/>
              <a:t>NVMe</a:t>
            </a:r>
            <a:endParaRPr lang="en-US" altLang="zh-CN" sz="1600" dirty="0" smtClean="0"/>
          </a:p>
          <a:p>
            <a:pPr lvl="1" fontAlgn="base"/>
            <a:r>
              <a:rPr lang="zh-CN" altLang="en-US" sz="1600" dirty="0" smtClean="0"/>
              <a:t>软件发展，如：如：多核异步编程</a:t>
            </a:r>
            <a:r>
              <a:rPr lang="en-US" altLang="zh-CN" sz="1600" dirty="0" err="1" smtClean="0"/>
              <a:t>Seastar</a:t>
            </a:r>
            <a:r>
              <a:rPr lang="zh-CN" altLang="en-US" sz="1600" dirty="0" smtClean="0"/>
              <a:t>，用户态高性能软件栈</a:t>
            </a:r>
            <a:r>
              <a:rPr lang="en-US" altLang="zh-CN" sz="1600" dirty="0" smtClean="0"/>
              <a:t>SPDK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DPDK</a:t>
            </a:r>
            <a:r>
              <a:rPr lang="zh-CN" altLang="en-US" sz="1600" dirty="0" smtClean="0"/>
              <a:t>，内核态演进</a:t>
            </a:r>
            <a:r>
              <a:rPr lang="en-US" altLang="zh-CN" sz="1600" dirty="0" err="1" smtClean="0"/>
              <a:t>eBPF</a:t>
            </a:r>
            <a:r>
              <a:rPr lang="zh-CN" altLang="en-US" sz="1600" dirty="0" smtClean="0"/>
              <a:t>，</a:t>
            </a:r>
            <a:r>
              <a:rPr lang="en-US" altLang="zh-CN" sz="1600" dirty="0" err="1" smtClean="0"/>
              <a:t>io_uring</a:t>
            </a:r>
            <a:endParaRPr lang="en-US" altLang="zh-CN" sz="1600" dirty="0" smtClean="0"/>
          </a:p>
          <a:p>
            <a:pPr lvl="1" fontAlgn="base"/>
            <a:endParaRPr lang="en-US" altLang="zh-CN" sz="1600" dirty="0" smtClean="0"/>
          </a:p>
          <a:p>
            <a:pPr lvl="1" fontAlgn="base"/>
            <a:endParaRPr lang="en-US" altLang="zh-CN" sz="1600" dirty="0" smtClean="0"/>
          </a:p>
          <a:p>
            <a:pPr lvl="1" fontAlgn="base"/>
            <a:endParaRPr lang="en-US" altLang="zh-CN" sz="16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6368" y="1621765"/>
            <a:ext cx="6190314" cy="37164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373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1766570" y="-56411"/>
            <a:ext cx="4944110" cy="1400810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spc="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eBPF</a:t>
            </a:r>
            <a:r>
              <a:rPr lang="zh-CN" altLang="en-US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架构</a:t>
            </a:r>
            <a:endParaRPr lang="en-US" altLang="zh-CN" sz="2000" b="1" spc="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622053" y="1936750"/>
            <a:ext cx="5418613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zh-CN" dirty="0" err="1"/>
              <a:t>eBPF</a:t>
            </a:r>
            <a:r>
              <a:rPr lang="zh-CN" altLang="en-US" dirty="0"/>
              <a:t>可将用户态定义的代码段动态注入内核执行，无需重新编译</a:t>
            </a:r>
            <a:r>
              <a:rPr lang="zh-CN" altLang="en-US" dirty="0" smtClean="0"/>
              <a:t>内核。</a:t>
            </a:r>
            <a:endParaRPr lang="en-US" altLang="zh-CN" dirty="0" smtClean="0"/>
          </a:p>
          <a:p>
            <a:pPr fontAlgn="base"/>
            <a:r>
              <a:rPr lang="zh-CN" altLang="en-US" dirty="0" smtClean="0"/>
              <a:t>动态</a:t>
            </a:r>
            <a:r>
              <a:rPr lang="zh-CN" altLang="en-US" dirty="0"/>
              <a:t>注入过程如下：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zh-CN" altLang="en-US" sz="1600" dirty="0"/>
              <a:t>用户态编写</a:t>
            </a:r>
            <a:r>
              <a:rPr lang="en-US" altLang="zh-CN" sz="1600" dirty="0"/>
              <a:t>C</a:t>
            </a:r>
            <a:r>
              <a:rPr lang="zh-CN" altLang="en-US" sz="1600" dirty="0"/>
              <a:t>代码，动态注入内核中执行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altLang="zh-CN" sz="1600" dirty="0" err="1"/>
              <a:t>Llvm</a:t>
            </a:r>
            <a:r>
              <a:rPr lang="zh-CN" altLang="en-US" sz="1600" dirty="0"/>
              <a:t>编译解析生成</a:t>
            </a:r>
            <a:r>
              <a:rPr lang="en-US" altLang="zh-CN" sz="1600" dirty="0"/>
              <a:t>BPF</a:t>
            </a:r>
            <a:r>
              <a:rPr lang="zh-CN" altLang="en-US" sz="1600" dirty="0"/>
              <a:t>字节码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zh-CN" altLang="en-US" sz="1600" dirty="0"/>
              <a:t>代码安全</a:t>
            </a:r>
            <a:r>
              <a:rPr lang="zh-CN" altLang="en-US" sz="1600" dirty="0" smtClean="0"/>
              <a:t>检查（两轮检查）</a:t>
            </a:r>
            <a:endParaRPr lang="zh-CN" altLang="en-US" sz="1600" dirty="0"/>
          </a:p>
          <a:p>
            <a:pPr marL="342900" indent="-342900" fontAlgn="base">
              <a:buFont typeface="+mj-lt"/>
              <a:buAutoNum type="arabicPeriod"/>
            </a:pPr>
            <a:r>
              <a:rPr lang="zh-CN" altLang="en-US" sz="1600" dirty="0"/>
              <a:t>用户空间与内核空间共享</a:t>
            </a:r>
            <a:r>
              <a:rPr lang="en-US" altLang="zh-CN" sz="1600" dirty="0"/>
              <a:t>Map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zh-CN" altLang="en-US" sz="1600" dirty="0"/>
              <a:t>无需重新编译内核源码，灵活高效，安全轻量</a:t>
            </a:r>
          </a:p>
          <a:p>
            <a:pPr marL="0" lvl="1" fontAlgn="base"/>
            <a:r>
              <a:rPr lang="zh-CN" altLang="en-US" dirty="0" smtClean="0"/>
              <a:t>特点：</a:t>
            </a:r>
            <a:endParaRPr lang="en-US" altLang="zh-CN" dirty="0" smtClean="0"/>
          </a:p>
          <a:p>
            <a:pPr marL="342900" lvl="1" indent="-342900" fontAlgn="base">
              <a:buFont typeface="+mj-lt"/>
              <a:buAutoNum type="arabicPeriod"/>
            </a:pPr>
            <a:r>
              <a:rPr lang="zh-CN" altLang="en-US" sz="1600" dirty="0" smtClean="0"/>
              <a:t>高效（先过滤后缓存）</a:t>
            </a:r>
            <a:endParaRPr lang="en-US" altLang="zh-CN" sz="1600" dirty="0" smtClean="0"/>
          </a:p>
          <a:p>
            <a:pPr marL="342900" lvl="1" indent="-342900" fontAlgn="base">
              <a:buFont typeface="+mj-lt"/>
              <a:buAutoNum type="arabicPeriod"/>
            </a:pPr>
            <a:r>
              <a:rPr lang="zh-CN" altLang="en-US" sz="1600" dirty="0" smtClean="0"/>
              <a:t>灵活（用户自定义，动态注入内核，无需重新编译内核，可灵活挂载不同协议层</a:t>
            </a:r>
            <a:r>
              <a:rPr lang="en-US" altLang="zh-CN" sz="1600" dirty="0" smtClean="0"/>
              <a:t>kernel</a:t>
            </a:r>
            <a:r>
              <a:rPr lang="zh-CN" altLang="en-US" sz="1600" dirty="0" smtClean="0"/>
              <a:t>函数）</a:t>
            </a:r>
            <a:endParaRPr lang="en-US" altLang="zh-CN" sz="1600" dirty="0" smtClean="0"/>
          </a:p>
          <a:p>
            <a:pPr marL="342900" lvl="1" indent="-342900" fontAlgn="base">
              <a:buFont typeface="+mj-lt"/>
              <a:buAutoNum type="arabicPeriod"/>
            </a:pPr>
            <a:r>
              <a:rPr lang="zh-CN" altLang="en-US" sz="1600" dirty="0" smtClean="0"/>
              <a:t>安全（</a:t>
            </a:r>
            <a:r>
              <a:rPr lang="en-US" altLang="zh-CN" sz="1600" dirty="0" smtClean="0"/>
              <a:t>Verifier</a:t>
            </a:r>
            <a:r>
              <a:rPr lang="zh-CN" altLang="en-US" sz="1600" dirty="0" smtClean="0"/>
              <a:t>两轮检查）</a:t>
            </a:r>
            <a:endParaRPr lang="en-US" altLang="zh-CN" sz="1600" dirty="0" smtClean="0"/>
          </a:p>
          <a:p>
            <a:pPr marL="342900" lvl="1" indent="-342900" fontAlgn="base">
              <a:buFont typeface="+mj-lt"/>
              <a:buAutoNum type="arabicPeriod"/>
            </a:pPr>
            <a:r>
              <a:rPr lang="zh-CN" altLang="en-US" sz="1600" dirty="0" smtClean="0"/>
              <a:t>轻量级</a:t>
            </a:r>
            <a:endParaRPr lang="en-US" altLang="zh-CN" sz="16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077" y="1936750"/>
            <a:ext cx="4731576" cy="35176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4421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1766570" y="-56411"/>
            <a:ext cx="4944110" cy="1400810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spc="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eBPF</a:t>
            </a:r>
            <a:r>
              <a:rPr lang="zh-CN" altLang="en-US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工具库</a:t>
            </a:r>
            <a:endParaRPr lang="en-US" altLang="zh-CN" sz="2000" b="1" spc="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990599" y="1538709"/>
            <a:ext cx="94608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zh-CN" dirty="0" smtClean="0"/>
              <a:t>BCC</a:t>
            </a:r>
            <a:r>
              <a:rPr lang="zh-CN" altLang="en-US" dirty="0" smtClean="0"/>
              <a:t>提供</a:t>
            </a:r>
            <a:r>
              <a:rPr lang="en-US" altLang="zh-CN" dirty="0" smtClean="0"/>
              <a:t>python</a:t>
            </a:r>
            <a:r>
              <a:rPr lang="zh-CN" altLang="en-US" dirty="0"/>
              <a:t>库，实现了</a:t>
            </a:r>
            <a:r>
              <a:rPr lang="en-US" altLang="zh-CN" dirty="0"/>
              <a:t>map</a:t>
            </a:r>
            <a:r>
              <a:rPr lang="zh-CN" altLang="en-US" dirty="0"/>
              <a:t>创建、代码编译、解析、注入等操作，使开发人员只需聚焦于用</a:t>
            </a:r>
            <a:r>
              <a:rPr lang="en-US" altLang="zh-CN" dirty="0"/>
              <a:t>C</a:t>
            </a:r>
            <a:r>
              <a:rPr lang="zh-CN" altLang="en-US" dirty="0"/>
              <a:t>语言开发要注入的内核代码。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2242" y="3073568"/>
            <a:ext cx="3394075" cy="271468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2074" y="3031599"/>
            <a:ext cx="2940833" cy="28418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599" y="3178306"/>
            <a:ext cx="2768601" cy="80680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425" y="4590897"/>
            <a:ext cx="3378200" cy="5533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961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>
            <p:custDataLst>
              <p:tags r:id="rId2"/>
            </p:custDataLst>
          </p:nvPr>
        </p:nvSpPr>
        <p:spPr bwMode="auto">
          <a:xfrm>
            <a:off x="6002338" y="0"/>
            <a:ext cx="71755" cy="6858000"/>
          </a:xfrm>
          <a:prstGeom prst="rect">
            <a:avLst/>
          </a:prstGeom>
          <a:solidFill>
            <a:srgbClr val="B9D3F9"/>
          </a:solidFill>
          <a:ln w="19050">
            <a:noFill/>
            <a:round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6" name="椭圆 35"/>
          <p:cNvSpPr/>
          <p:nvPr>
            <p:custDataLst>
              <p:tags r:id="rId3"/>
            </p:custDataLst>
          </p:nvPr>
        </p:nvSpPr>
        <p:spPr bwMode="auto">
          <a:xfrm>
            <a:off x="5712160" y="3867785"/>
            <a:ext cx="635000" cy="635000"/>
          </a:xfrm>
          <a:prstGeom prst="ellipse">
            <a:avLst/>
          </a:prstGeom>
          <a:solidFill>
            <a:srgbClr val="B9D3F9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03</a:t>
            </a:r>
          </a:p>
        </p:txBody>
      </p:sp>
      <p:sp>
        <p:nvSpPr>
          <p:cNvPr id="35" name="椭圆 34"/>
          <p:cNvSpPr/>
          <p:nvPr>
            <p:custDataLst>
              <p:tags r:id="rId4"/>
            </p:custDataLst>
          </p:nvPr>
        </p:nvSpPr>
        <p:spPr bwMode="auto">
          <a:xfrm>
            <a:off x="5704523" y="2531745"/>
            <a:ext cx="635000" cy="635000"/>
          </a:xfrm>
          <a:prstGeom prst="ellipse">
            <a:avLst/>
          </a:prstGeom>
          <a:solidFill>
            <a:srgbClr val="98E1EA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02</a:t>
            </a:r>
          </a:p>
        </p:txBody>
      </p:sp>
      <p:sp>
        <p:nvSpPr>
          <p:cNvPr id="34" name="椭圆 33"/>
          <p:cNvSpPr/>
          <p:nvPr>
            <p:custDataLst>
              <p:tags r:id="rId5"/>
            </p:custDataLst>
          </p:nvPr>
        </p:nvSpPr>
        <p:spPr bwMode="auto">
          <a:xfrm>
            <a:off x="5703888" y="1013460"/>
            <a:ext cx="635000" cy="635000"/>
          </a:xfrm>
          <a:prstGeom prst="ellipse">
            <a:avLst/>
          </a:prstGeom>
          <a:solidFill>
            <a:srgbClr val="B9D3F9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01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974090" y="452120"/>
            <a:ext cx="37414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3B1E5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Contents</a:t>
            </a:r>
          </a:p>
        </p:txBody>
      </p:sp>
      <p:sp>
        <p:nvSpPr>
          <p:cNvPr id="2" name="椭圆 1"/>
          <p:cNvSpPr/>
          <p:nvPr/>
        </p:nvSpPr>
        <p:spPr>
          <a:xfrm>
            <a:off x="2712720" y="352742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3014345" y="3677920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3581400" y="3527425"/>
            <a:ext cx="2026920" cy="0"/>
          </a:xfrm>
          <a:prstGeom prst="line">
            <a:avLst/>
          </a:prstGeom>
          <a:ln>
            <a:solidFill>
              <a:srgbClr val="8FC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等腰三角形 24"/>
          <p:cNvSpPr/>
          <p:nvPr/>
        </p:nvSpPr>
        <p:spPr>
          <a:xfrm>
            <a:off x="4715510" y="3434715"/>
            <a:ext cx="184785" cy="184785"/>
          </a:xfrm>
          <a:prstGeom prst="triangle">
            <a:avLst/>
          </a:prstGeom>
          <a:solidFill>
            <a:srgbClr val="43B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181465" y="190817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6410960" y="2092325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9182100" y="461454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>
            <a:off x="6411595" y="4782185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6999605" y="4598035"/>
            <a:ext cx="2026920" cy="0"/>
          </a:xfrm>
          <a:prstGeom prst="line">
            <a:avLst/>
          </a:prstGeom>
          <a:ln>
            <a:solidFill>
              <a:srgbClr val="8FC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等腰三角形 31"/>
          <p:cNvSpPr/>
          <p:nvPr/>
        </p:nvSpPr>
        <p:spPr>
          <a:xfrm>
            <a:off x="8192770" y="4505325"/>
            <a:ext cx="184785" cy="184785"/>
          </a:xfrm>
          <a:prstGeom prst="triangle">
            <a:avLst/>
          </a:prstGeom>
          <a:solidFill>
            <a:srgbClr val="43B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5650230" y="951865"/>
            <a:ext cx="742315" cy="744220"/>
          </a:xfrm>
          <a:prstGeom prst="ellipse">
            <a:avLst/>
          </a:prstGeom>
          <a:noFill/>
          <a:ln>
            <a:solidFill>
              <a:srgbClr val="98E1E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5654675" y="2469515"/>
            <a:ext cx="742315" cy="744220"/>
          </a:xfrm>
          <a:prstGeom prst="ellipse">
            <a:avLst/>
          </a:prstGeom>
          <a:noFill/>
          <a:ln>
            <a:solidFill>
              <a:srgbClr val="B9D3F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652770" y="3808730"/>
            <a:ext cx="742315" cy="744220"/>
          </a:xfrm>
          <a:prstGeom prst="ellipse">
            <a:avLst/>
          </a:prstGeom>
          <a:noFill/>
          <a:ln>
            <a:solidFill>
              <a:srgbClr val="98E1E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曲线连接符 6"/>
          <p:cNvCxnSpPr/>
          <p:nvPr/>
        </p:nvCxnSpPr>
        <p:spPr>
          <a:xfrm rot="10800000">
            <a:off x="2081530" y="828040"/>
            <a:ext cx="19685" cy="3175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ogo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228714" y="1689655"/>
            <a:ext cx="293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eBPF</a:t>
            </a:r>
            <a:r>
              <a:rPr kumimoji="1" lang="zh-CN" altLang="en-US" dirty="0" smtClean="0"/>
              <a:t>简介</a:t>
            </a:r>
            <a:endParaRPr kumimoji="1"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2844800" y="3073473"/>
            <a:ext cx="293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>
                <a:solidFill>
                  <a:srgbClr val="FF0000"/>
                </a:solidFill>
              </a:rPr>
              <a:t>MindSpore</a:t>
            </a:r>
            <a:r>
              <a:rPr kumimoji="1" lang="zh-CN" altLang="en-US" dirty="0" smtClean="0">
                <a:solidFill>
                  <a:srgbClr val="FF0000"/>
                </a:solidFill>
              </a:rPr>
              <a:t>与</a:t>
            </a:r>
            <a:r>
              <a:rPr kumimoji="1" lang="en-US" altLang="zh-CN" dirty="0" err="1" smtClean="0">
                <a:solidFill>
                  <a:srgbClr val="FF0000"/>
                </a:solidFill>
              </a:rPr>
              <a:t>eBPF</a:t>
            </a:r>
            <a:r>
              <a:rPr kumimoji="1" lang="zh-CN" altLang="en-US" dirty="0" smtClean="0">
                <a:solidFill>
                  <a:srgbClr val="FF0000"/>
                </a:solidFill>
              </a:rPr>
              <a:t>协同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497128" y="4182348"/>
            <a:ext cx="293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Demo</a:t>
            </a:r>
            <a:endParaRPr kumimoji="1"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74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6" grpId="0" bldLvl="0" animBg="1"/>
      <p:bldP spid="35" grpId="0" bldLvl="0" animBg="1"/>
      <p:bldP spid="34" grpId="0" bldLvl="0" animBg="1"/>
      <p:bldP spid="17" grpId="0"/>
      <p:bldP spid="2" grpId="0" bldLvl="0" animBg="1"/>
      <p:bldP spid="2" grpId="1" animBg="1"/>
      <p:bldP spid="25" grpId="0" bldLvl="0" animBg="1"/>
      <p:bldP spid="25" grpId="1" animBg="1"/>
      <p:bldP spid="20" grpId="0" bldLvl="0" animBg="1"/>
      <p:bldP spid="20" grpId="1" animBg="1"/>
      <p:bldP spid="29" grpId="0" bldLvl="0" animBg="1"/>
      <p:bldP spid="29" grpId="1" animBg="1"/>
      <p:bldP spid="32" grpId="0" bldLvl="0" animBg="1"/>
      <p:bldP spid="32" grpId="1" animBg="1"/>
      <p:bldP spid="42" grpId="0" bldLvl="0" animBg="1"/>
      <p:bldP spid="43" grpId="0" animBg="1"/>
      <p:bldP spid="43" grpId="1" bldLvl="0" animBg="1"/>
      <p:bldP spid="44" grpId="0" bldLvl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2*i*3"/>
  <p:tag name="KSO_WM_UNIT_LAYERLEVEL" val="1"/>
  <p:tag name="KSO_WM_TAG_VERSION" val="1.0"/>
  <p:tag name="KSO_WM_BEAUTIFY_FLAG" val="#wm#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3*i*3"/>
  <p:tag name="KSO_WM_UNIT_LAYERLEVEL" val="1"/>
  <p:tag name="KSO_WM_TAG_VERSION" val="1.0"/>
  <p:tag name="KSO_WM_BEAUTIFY_FLAG" val="#wm#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4*i*2"/>
  <p:tag name="KSO_WM_UNIT_LAYERLEVEL" val="1"/>
  <p:tag name="KSO_WM_TAG_VERSION" val="1.0"/>
  <p:tag name="KSO_WM_BEAUTIFY_FLAG" val="#wm#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4*i*3"/>
  <p:tag name="KSO_WM_UNIT_LAYERLEVEL" val="1"/>
  <p:tag name="KSO_WM_TAG_VERSION" val="1.0"/>
  <p:tag name="KSO_WM_BEAUTIFY_FLAG" val="#wm#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4*i*4"/>
  <p:tag name="KSO_WM_UNIT_LAYERLEVEL" val="1"/>
  <p:tag name="KSO_WM_TAG_VERSION" val="1.0"/>
  <p:tag name="KSO_WM_BEAUTIFY_FLAG" val="#wm#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4*i*5"/>
  <p:tag name="KSO_WM_UNIT_LAYERLEVEL" val="1"/>
  <p:tag name="KSO_WM_TAG_VERSION" val="1.0"/>
  <p:tag name="KSO_WM_BEAUTIFY_FLAG" val="#wm#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1_7*a*1"/>
  <p:tag name="KSO_WM_TEMPLATE_CATEGORY" val="custom"/>
  <p:tag name="KSO_WM_TEMPLATE_INDEX" val="20202541"/>
  <p:tag name="KSO_WM_UNIT_LAYERLEVEL" val="1"/>
  <p:tag name="KSO_WM_TAG_VERSION" val="1.0"/>
  <p:tag name="KSO_WM_BEAUTIFY_FLAG" val="#wm#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8"/>
  <p:tag name="KSO_WM_UNIT_COLOR_SCHEME_PARENT_PAGE" val="0_3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custom20204285_4*l_i*1_1"/>
  <p:tag name="KSO_WM_TEMPLATE_CATEGORY" val="custom"/>
  <p:tag name="KSO_WM_TEMPLATE_INDEX" val="20204285"/>
  <p:tag name="KSO_WM_UNIT_LAYERLEVEL" val="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1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04285_4*l_h_i*1_3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0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04285_4*l_h_i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9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04285_4*l_h_i*1_1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8"/>
  <p:tag name="KSO_WM_UNIT_COLOR_SCHEME_PARENT_PAGE" val="0_3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custom20204285_4*l_i*1_1"/>
  <p:tag name="KSO_WM_TEMPLATE_CATEGORY" val="custom"/>
  <p:tag name="KSO_WM_TEMPLATE_INDEX" val="20204285"/>
  <p:tag name="KSO_WM_UNIT_LAYERLEVEL" val="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1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04285_4*l_h_i*1_3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0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04285_4*l_h_i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9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04285_4*l_h_i*1_1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8"/>
  <p:tag name="KSO_WM_UNIT_COLOR_SCHEME_PARENT_PAGE" val="0_3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custom20204285_4*l_i*1_1"/>
  <p:tag name="KSO_WM_TEMPLATE_CATEGORY" val="custom"/>
  <p:tag name="KSO_WM_TEMPLATE_INDEX" val="20204285"/>
  <p:tag name="KSO_WM_UNIT_LAYERLEVEL" val="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1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04285_4*l_h_i*1_3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20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04285_4*l_h_i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9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04285_4*l_h_i*1_1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254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EMPLATE_COLOR_TYPE" val="0"/>
  <p:tag name="KSO_WM_TEMPLATE_MASTER_THUMB_INDEX" val="0"/>
  <p:tag name="KSO_WM_UNIT_SHOW_EDIT_AREA_INDICATION" val="0"/>
  <p:tag name="KSO_WM_TEMPLATE_THUMBS_INDEX" val="1、2、3、4、5、6、7、8、9、10、12、14、15"/>
  <p:tag name="KSO_WM_TAG_VERSION" val="1.0"/>
  <p:tag name="KSO_WM_BEAUTIFY_FLAG" val="#wm#"/>
  <p:tag name="KSO_WM_TEMPLATE_CATEGORY" val="custom"/>
  <p:tag name="KSO_WM_TEMPLATE_INDEX" val="20202541"/>
  <p:tag name="KSO_WM_TEMPLATE_MASTER_TYPE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1.0"/>
  <p:tag name="KSO_WM_BEAUTIFY_FLAG" val="#wm#"/>
  <p:tag name="KSO_WM_SLIDE_BACKGROUND_MASK_FLAG" val="1"/>
  <p:tag name="KSO_WM_UNIT_SUBTYPE" val="q"/>
  <p:tag name="KSO_WM_UNIT_TYPE" val="i"/>
  <p:tag name="KSO_WM_UNIT_INDEX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4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1.1.1.简约白底（红2）">
      <a:dk1>
        <a:srgbClr val="000000"/>
      </a:dk1>
      <a:lt1>
        <a:srgbClr val="FFFFFF"/>
      </a:lt1>
      <a:dk2>
        <a:srgbClr val="F2F2F2"/>
      </a:dk2>
      <a:lt2>
        <a:srgbClr val="FFFFFF"/>
      </a:lt2>
      <a:accent1>
        <a:srgbClr val="D94300"/>
      </a:accent1>
      <a:accent2>
        <a:srgbClr val="CA352A"/>
      </a:accent2>
      <a:accent3>
        <a:srgbClr val="BC2958"/>
      </a:accent3>
      <a:accent4>
        <a:srgbClr val="AD1C83"/>
      </a:accent4>
      <a:accent5>
        <a:srgbClr val="9D0EAF"/>
      </a:accent5>
      <a:accent6>
        <a:srgbClr val="8C00D9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2207</TotalTime>
  <Words>693</Words>
  <Application>Microsoft Macintosh PowerPoint</Application>
  <PresentationFormat>宽屏</PresentationFormat>
  <Paragraphs>102</Paragraphs>
  <Slides>20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TypeLand.com 康熙字典體</vt:lpstr>
      <vt:lpstr>Viner Hand ITC</vt:lpstr>
      <vt:lpstr>Wingdings</vt:lpstr>
      <vt:lpstr>汉仪旗黑-85S</vt:lpstr>
      <vt:lpstr>隶书</vt:lpstr>
      <vt:lpstr>微软雅黑</vt:lpstr>
      <vt:lpstr>浙江民間書刻體</vt:lpstr>
      <vt:lpstr>Arial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曾美华</dc:creator>
  <cp:lastModifiedBy>Microsoft Office 用户</cp:lastModifiedBy>
  <cp:revision>230</cp:revision>
  <dcterms:created xsi:type="dcterms:W3CDTF">2020-03-26T01:37:41Z</dcterms:created>
  <dcterms:modified xsi:type="dcterms:W3CDTF">2020-05-30T02:35:22Z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1033-2.1.0.3383</vt:lpwstr>
  </property>
  <property fmtid="{D5CDD505-2E9C-101B-9397-08002B2CF9AE}" pid="3" name="_2015_ms_pID_725343">
    <vt:lpwstr>(2)dW3fNBkb+vt4fF0sZ6YQoo8fDI3Z07D12u1gl1YN3cK/gZ74cwqBBZxTIu7wW72oSwbWHrU4
uNyM2NRm0J52ZlOAWrDHjBdB2piM0MFoYk7+/d6oM7SlFFTzHSlYQR8HsPhHVetBsNTvcQvZ
2oGOHL5jSUYkimaMqvLmbuidAByHf8D2079K9s746wFnnbHI3R1Uea4W4eHdbuYOgpg+Tp/b
IIhBso7T7ESvXg/qnH</vt:lpwstr>
  </property>
  <property fmtid="{D5CDD505-2E9C-101B-9397-08002B2CF9AE}" pid="4" name="_2015_ms_pID_7253431">
    <vt:lpwstr>HHaHs5TRaYNv914BdUB6avz4TIalscDp2AyToYs6WGSB4awCSKvVn8
WbAnSJAp+p3oilAuoWLPMT4dT2vg0pwx744A52vwlS7Cmh09chANb+UqEEKpTF4V4pqM44Fq
r4V+TPKdJStsgFgqHQBcLmPZQdAv7JfZCNi6uT/7qZsSzl4ApNiY6YzzCHZPQ8dUTUCGLRu7
ocpXtvtYK4Yo7jXo</vt:lpwstr>
  </property>
</Properties>
</file>